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97" r:id="rId6"/>
    <p:sldId id="298" r:id="rId7"/>
    <p:sldId id="299" r:id="rId8"/>
    <p:sldId id="260" r:id="rId9"/>
    <p:sldId id="261" r:id="rId10"/>
    <p:sldId id="293" r:id="rId11"/>
    <p:sldId id="295" r:id="rId12"/>
    <p:sldId id="300" r:id="rId13"/>
    <p:sldId id="294" r:id="rId14"/>
    <p:sldId id="296" r:id="rId15"/>
    <p:sldId id="301" r:id="rId16"/>
    <p:sldId id="304" r:id="rId17"/>
    <p:sldId id="263" r:id="rId18"/>
    <p:sldId id="303" r:id="rId19"/>
    <p:sldId id="266" r:id="rId20"/>
    <p:sldId id="267" r:id="rId21"/>
    <p:sldId id="268" r:id="rId22"/>
    <p:sldId id="269" r:id="rId23"/>
  </p:sldIdLst>
  <p:sldSz cx="9144000" cy="5143500" type="screen16x9"/>
  <p:notesSz cx="6858000" cy="9144000"/>
  <p:embeddedFontLst>
    <p:embeddedFont>
      <p:font typeface="Squada One" panose="020B0604020202020204" charset="0"/>
      <p:regular r:id="rId25"/>
    </p:embeddedFont>
    <p:embeddedFont>
      <p:font typeface="Abel" panose="020B0604020202020204" charset="0"/>
      <p:regular r:id="rId26"/>
    </p:embeddedFont>
    <p:embeddedFont>
      <p:font typeface="Dosis ExtraLight" panose="020B0604020202020204" charset="0"/>
      <p:regular r:id="rId27"/>
      <p:bold r:id="rId28"/>
    </p:embeddedFont>
    <p:embeddedFont>
      <p:font typeface="Josefin Sans" panose="020B0604020202020204" charset="0"/>
      <p:regular r:id="rId29"/>
      <p:bold r:id="rId30"/>
      <p:italic r:id="rId31"/>
      <p:boldItalic r:id="rId32"/>
    </p:embeddedFont>
    <p:embeddedFont>
      <p:font typeface="Tw Cen MT" panose="020B0602020104020603" pitchFamily="34" charset="0"/>
      <p:regular r:id="rId33"/>
      <p:bold r:id="rId34"/>
      <p:italic r:id="rId35"/>
      <p:boldItalic r:id="rId36"/>
    </p:embeddedFont>
    <p:embeddedFont>
      <p:font typeface="Fira Sans Extra Condensed Medium" panose="020B0604020202020204" charset="0"/>
      <p:regular r:id="rId37"/>
      <p:bold r:id="rId38"/>
      <p:italic r:id="rId39"/>
      <p:boldItalic r:id="rId40"/>
    </p:embeddedFont>
    <p:embeddedFont>
      <p:font typeface="Staatliches" panose="020B0604020202020204" charset="0"/>
      <p:regular r:id="rId41"/>
    </p:embeddedFont>
    <p:embeddedFont>
      <p:font typeface="Fira Sans Condensed ExtraLight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handled Exceptions" id="{0E34C711-86F4-4D87-91BE-EB37196172D9}">
          <p14:sldIdLst>
            <p14:sldId id="256"/>
            <p14:sldId id="257"/>
            <p14:sldId id="258"/>
            <p14:sldId id="259"/>
            <p14:sldId id="297"/>
            <p14:sldId id="298"/>
            <p14:sldId id="299"/>
            <p14:sldId id="260"/>
            <p14:sldId id="261"/>
            <p14:sldId id="293"/>
            <p14:sldId id="295"/>
            <p14:sldId id="300"/>
            <p14:sldId id="294"/>
            <p14:sldId id="296"/>
            <p14:sldId id="301"/>
            <p14:sldId id="304"/>
            <p14:sldId id="263"/>
            <p14:sldId id="303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02" y="82"/>
      </p:cViewPr>
      <p:guideLst>
        <p:guide pos="454"/>
        <p:guide orient="horz" pos="336"/>
        <p:guide orient="horz" pos="2904"/>
        <p:guide pos="2880"/>
        <p:guide pos="701"/>
        <p:guide orient="horz" pos="261"/>
        <p:guide pos="885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73498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968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918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76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355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556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548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9519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9784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4582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100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571f33f51b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571f33f51b_1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201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242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571f33f51b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571f33f51b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578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977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0" name="Google Shape;4990;g571f33f51b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1" name="Google Shape;4991;g571f33f51b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93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31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364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028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91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514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357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244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_1_1_1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8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Abel"/>
              <a:buChar char="●"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solidFill>
          <a:schemeClr val="accen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0800000"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2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3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4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8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9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3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4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5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hasCustomPrompt="1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6" hasCustomPrompt="1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7" hasCustomPrompt="1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8" hasCustomPrompt="1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9" hasCustomPrompt="1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0" hasCustomPrompt="1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bg>
      <p:bgPr>
        <a:solidFill>
          <a:schemeClr val="accen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4_1">
    <p:bg>
      <p:bgPr>
        <a:solidFill>
          <a:schemeClr val="accent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2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4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5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6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7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8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6">
    <p:bg>
      <p:bgPr>
        <a:solidFill>
          <a:schemeClr val="accen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26_1">
    <p:bg>
      <p:bgPr>
        <a:solidFill>
          <a:schemeClr val="accent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 flipH="1">
            <a:off x="7755299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5646900" y="1753400"/>
            <a:ext cx="26409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 flipH="1">
            <a:off x="5485100" y="2753100"/>
            <a:ext cx="2802600" cy="1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26_1_1_1_1">
    <p:bg>
      <p:bgPr>
        <a:solidFill>
          <a:schemeClr val="accent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ctrTitle"/>
          </p:nvPr>
        </p:nvSpPr>
        <p:spPr>
          <a:xfrm>
            <a:off x="939750" y="366800"/>
            <a:ext cx="3810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26_1_1_1_1_2">
    <p:bg>
      <p:bgPr>
        <a:solidFill>
          <a:schemeClr val="accent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ctrTitle"/>
          </p:nvPr>
        </p:nvSpPr>
        <p:spPr>
          <a:xfrm flipH="1">
            <a:off x="5944500" y="366800"/>
            <a:ext cx="2250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●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○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■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●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○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■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●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○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Dosis ExtraLight"/>
              <a:buChar char="■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9" r:id="rId8"/>
    <p:sldLayoutId id="2147483660" r:id="rId9"/>
    <p:sldLayoutId id="214748366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>
                <a:solidFill>
                  <a:schemeClr val="accent3"/>
                </a:solidFill>
              </a:rPr>
              <a:t>By Unhandled Exceptions</a:t>
            </a:r>
            <a:endParaRPr sz="1500" dirty="0">
              <a:solidFill>
                <a:schemeClr val="accent3"/>
              </a:solidFill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FINDING HOSPITALS</a:t>
            </a:r>
            <a:endParaRPr dirty="0"/>
          </a:p>
        </p:txBody>
      </p:sp>
      <p:pic>
        <p:nvPicPr>
          <p:cNvPr id="1028" name="Picture 4" descr="How Practo is ruining your health. - Healios Cosmoder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13836">
            <a:off x="-100146" y="526941"/>
            <a:ext cx="4912123" cy="327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1083"/>
            <a:ext cx="7264500" cy="504000"/>
          </a:xfrm>
        </p:spPr>
        <p:txBody>
          <a:bodyPr/>
          <a:lstStyle/>
          <a:p>
            <a:r>
              <a:rPr lang="en-US" dirty="0" smtClean="0"/>
              <a:t>Test case designing</a:t>
            </a:r>
            <a:endParaRPr lang="en-IN" dirty="0"/>
          </a:p>
        </p:txBody>
      </p:sp>
      <p:sp>
        <p:nvSpPr>
          <p:cNvPr id="5" name="Google Shape;498;p27"/>
          <p:cNvSpPr txBox="1">
            <a:spLocks/>
          </p:cNvSpPr>
          <p:nvPr/>
        </p:nvSpPr>
        <p:spPr>
          <a:xfrm>
            <a:off x="467995" y="1057446"/>
            <a:ext cx="2106995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1800" dirty="0" smtClean="0">
                <a:solidFill>
                  <a:schemeClr val="accent5"/>
                </a:solidFill>
                <a:latin typeface="Staatliches" panose="020B0604020202020204" charset="0"/>
              </a:rPr>
              <a:t>Smoke</a:t>
            </a:r>
            <a:endParaRPr lang="en-IN" sz="1800" dirty="0">
              <a:solidFill>
                <a:schemeClr val="accent5"/>
              </a:solidFill>
              <a:latin typeface="Staatliches" panose="020B0604020202020204" charset="0"/>
            </a:endParaRPr>
          </a:p>
        </p:txBody>
      </p:sp>
      <p:sp>
        <p:nvSpPr>
          <p:cNvPr id="6" name="Google Shape;498;p27"/>
          <p:cNvSpPr txBox="1">
            <a:spLocks/>
          </p:cNvSpPr>
          <p:nvPr/>
        </p:nvSpPr>
        <p:spPr>
          <a:xfrm>
            <a:off x="6382865" y="1048757"/>
            <a:ext cx="2113789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dirty="0" smtClean="0"/>
              <a:t>Automation</a:t>
            </a:r>
            <a:endParaRPr lang="en-IN" dirty="0"/>
          </a:p>
        </p:txBody>
      </p:sp>
      <p:sp>
        <p:nvSpPr>
          <p:cNvPr id="7" name="Google Shape;498;p27"/>
          <p:cNvSpPr txBox="1">
            <a:spLocks/>
          </p:cNvSpPr>
          <p:nvPr/>
        </p:nvSpPr>
        <p:spPr>
          <a:xfrm>
            <a:off x="3555736" y="1054312"/>
            <a:ext cx="2091623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dirty="0" smtClean="0"/>
              <a:t>Regression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512454" y="1335886"/>
            <a:ext cx="2122776" cy="1966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Dosis ExtraLight" panose="020B0604020202020204" charset="0"/>
              </a:rPr>
              <a:t>Test cases that cover the most important functionality of a component or system</a:t>
            </a:r>
          </a:p>
          <a:p>
            <a:pPr algn="ctr"/>
            <a:r>
              <a:rPr lang="en-US" dirty="0" smtClean="0">
                <a:latin typeface="Dosis ExtraLight" panose="020B0604020202020204" charset="0"/>
              </a:rPr>
              <a:t>Smoke testing is also done by testers before accepting a build for further testing</a:t>
            </a:r>
            <a:endParaRPr lang="en-IN" dirty="0">
              <a:latin typeface="Dosis ExtraLight" panose="020B06040202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40159" y="1336538"/>
            <a:ext cx="2122776" cy="1966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osis ExtraLight" panose="020B0604020202020204" charset="0"/>
              </a:rPr>
              <a:t>Regression testing is re-running functional and non-functional tests to ensure that previously developed and tested software still performs after a change</a:t>
            </a:r>
            <a:endParaRPr lang="en-IN" dirty="0">
              <a:latin typeface="Dosis ExtraLight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86338" y="1327867"/>
            <a:ext cx="2122776" cy="1966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Dosis ExtraLight" panose="020B0604020202020204" charset="0"/>
              </a:rPr>
              <a:t>Set of functional test cases validating the requirements of the application </a:t>
            </a:r>
            <a:endParaRPr lang="en-IN" dirty="0">
              <a:latin typeface="Dosis ExtraLight" panose="020B0604020202020204" charset="0"/>
            </a:endParaRPr>
          </a:p>
        </p:txBody>
      </p:sp>
      <p:pic>
        <p:nvPicPr>
          <p:cNvPr id="13" name="Picture 2" descr="Smoke Testing: The Overview and Best Practices - XenonS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29" y="3465714"/>
            <a:ext cx="2663825" cy="1498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5" name="Picture 4" descr="Regression Testing Approach and Tool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7" r="20783"/>
          <a:stretch/>
        </p:blipFill>
        <p:spPr bwMode="auto">
          <a:xfrm>
            <a:off x="3758837" y="3460534"/>
            <a:ext cx="1685420" cy="14900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7" name="Picture 8" descr="What is Automation Testing (Ultimate Guide to Start Test Automation)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3" r="4711" b="8229"/>
          <a:stretch/>
        </p:blipFill>
        <p:spPr bwMode="auto">
          <a:xfrm>
            <a:off x="6226719" y="3441336"/>
            <a:ext cx="2642015" cy="150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57910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7"/>
          <p:cNvSpPr txBox="1">
            <a:spLocks noGrp="1"/>
          </p:cNvSpPr>
          <p:nvPr>
            <p:ph type="ctrTitle"/>
          </p:nvPr>
        </p:nvSpPr>
        <p:spPr>
          <a:xfrm>
            <a:off x="-52554" y="59688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Screenshots  of  Test  Case  Designs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538" b="8861"/>
          <a:stretch/>
        </p:blipFill>
        <p:spPr>
          <a:xfrm>
            <a:off x="73818" y="900112"/>
            <a:ext cx="5605463" cy="188595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774" y="3007834"/>
            <a:ext cx="5891213" cy="2009459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4" name="Right Arrow 3"/>
          <p:cNvSpPr/>
          <p:nvPr/>
        </p:nvSpPr>
        <p:spPr>
          <a:xfrm rot="10800000">
            <a:off x="5957887" y="1664493"/>
            <a:ext cx="975452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Arrow 6"/>
          <p:cNvSpPr/>
          <p:nvPr/>
        </p:nvSpPr>
        <p:spPr>
          <a:xfrm>
            <a:off x="2081212" y="3833969"/>
            <a:ext cx="975452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035709" y="1652349"/>
            <a:ext cx="806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/>
                </a:solidFill>
                <a:latin typeface="Dosis ExtraLight" panose="020B0604020202020204" charset="0"/>
              </a:rPr>
              <a:t>SMOKE</a:t>
            </a:r>
            <a:endParaRPr lang="en-IN" sz="1800" b="1" dirty="0">
              <a:solidFill>
                <a:schemeClr val="accent5"/>
              </a:solidFill>
              <a:latin typeface="Dosis ExtraLight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4786" y="3821825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/>
                </a:solidFill>
                <a:latin typeface="Dosis ExtraLight" panose="020B0604020202020204" charset="0"/>
              </a:rPr>
              <a:t>REGRESSION</a:t>
            </a:r>
            <a:endParaRPr lang="en-IN" sz="1800" b="1" dirty="0">
              <a:solidFill>
                <a:schemeClr val="accent5"/>
              </a:solidFill>
              <a:latin typeface="Dosis Extra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12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7"/>
          <p:cNvSpPr txBox="1">
            <a:spLocks noGrp="1"/>
          </p:cNvSpPr>
          <p:nvPr>
            <p:ph type="ctrTitle"/>
          </p:nvPr>
        </p:nvSpPr>
        <p:spPr>
          <a:xfrm>
            <a:off x="-52554" y="59688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Screenshots  of  Test  Case  Designs</a:t>
            </a:r>
            <a:endParaRPr dirty="0"/>
          </a:p>
        </p:txBody>
      </p:sp>
      <p:sp>
        <p:nvSpPr>
          <p:cNvPr id="4" name="Right Arrow 3"/>
          <p:cNvSpPr/>
          <p:nvPr/>
        </p:nvSpPr>
        <p:spPr>
          <a:xfrm rot="10800000">
            <a:off x="5676887" y="1774524"/>
            <a:ext cx="975452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722302" y="1791683"/>
            <a:ext cx="1354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/>
                </a:solidFill>
                <a:latin typeface="Dosis ExtraLight" panose="020B0604020202020204" charset="0"/>
              </a:rPr>
              <a:t>AUTOMATION</a:t>
            </a:r>
            <a:endParaRPr lang="en-IN" sz="1800" b="1" dirty="0">
              <a:solidFill>
                <a:schemeClr val="accent5"/>
              </a:solidFill>
              <a:latin typeface="Dosis ExtraLight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" y="1021556"/>
            <a:ext cx="5443538" cy="1977425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581" y="3141794"/>
            <a:ext cx="6315075" cy="1738934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8" name="Down Arrow 7"/>
          <p:cNvSpPr/>
          <p:nvPr/>
        </p:nvSpPr>
        <p:spPr>
          <a:xfrm>
            <a:off x="7210421" y="2222416"/>
            <a:ext cx="378619" cy="828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8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7"/>
          <p:cNvSpPr txBox="1">
            <a:spLocks noGrp="1"/>
          </p:cNvSpPr>
          <p:nvPr>
            <p:ph type="ctrTitle"/>
          </p:nvPr>
        </p:nvSpPr>
        <p:spPr>
          <a:xfrm>
            <a:off x="-52554" y="59688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Project  Structuring</a:t>
            </a:r>
            <a:endParaRPr dirty="0"/>
          </a:p>
        </p:txBody>
      </p:sp>
      <p:sp>
        <p:nvSpPr>
          <p:cNvPr id="498" name="Google Shape;498;p27"/>
          <p:cNvSpPr txBox="1">
            <a:spLocks noGrp="1"/>
          </p:cNvSpPr>
          <p:nvPr>
            <p:ph type="subTitle" idx="6"/>
          </p:nvPr>
        </p:nvSpPr>
        <p:spPr>
          <a:xfrm>
            <a:off x="362551" y="1144942"/>
            <a:ext cx="2106995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MAVEN</a:t>
            </a:r>
            <a:endParaRPr dirty="0"/>
          </a:p>
        </p:txBody>
      </p:sp>
      <p:grpSp>
        <p:nvGrpSpPr>
          <p:cNvPr id="499" name="Google Shape;499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0" name="Google Shape;500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498;p27"/>
          <p:cNvSpPr txBox="1">
            <a:spLocks/>
          </p:cNvSpPr>
          <p:nvPr/>
        </p:nvSpPr>
        <p:spPr>
          <a:xfrm>
            <a:off x="6645910" y="1178453"/>
            <a:ext cx="2113789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dirty="0" smtClean="0"/>
              <a:t>SELENIUM</a:t>
            </a:r>
            <a:endParaRPr lang="en-IN" dirty="0"/>
          </a:p>
        </p:txBody>
      </p:sp>
      <p:sp>
        <p:nvSpPr>
          <p:cNvPr id="65" name="Google Shape;498;p27"/>
          <p:cNvSpPr txBox="1">
            <a:spLocks/>
          </p:cNvSpPr>
          <p:nvPr/>
        </p:nvSpPr>
        <p:spPr>
          <a:xfrm>
            <a:off x="998197" y="3100005"/>
            <a:ext cx="229259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dirty="0" smtClean="0"/>
              <a:t>TESTNG</a:t>
            </a:r>
            <a:endParaRPr lang="en-IN" dirty="0"/>
          </a:p>
        </p:txBody>
      </p:sp>
      <p:sp>
        <p:nvSpPr>
          <p:cNvPr id="71" name="Google Shape;498;p27"/>
          <p:cNvSpPr txBox="1">
            <a:spLocks/>
          </p:cNvSpPr>
          <p:nvPr/>
        </p:nvSpPr>
        <p:spPr>
          <a:xfrm>
            <a:off x="3464386" y="1178453"/>
            <a:ext cx="2091623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dirty="0" smtClean="0"/>
              <a:t>Java</a:t>
            </a:r>
            <a:endParaRPr lang="en-IN" dirty="0"/>
          </a:p>
        </p:txBody>
      </p:sp>
      <p:sp>
        <p:nvSpPr>
          <p:cNvPr id="36" name="Oval 35"/>
          <p:cNvSpPr/>
          <p:nvPr/>
        </p:nvSpPr>
        <p:spPr>
          <a:xfrm>
            <a:off x="99941" y="1533658"/>
            <a:ext cx="2409562" cy="1208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Dosis ExtraLight" panose="020B0604020202020204" charset="0"/>
              </a:rPr>
              <a:t>Used this build automation tool to </a:t>
            </a:r>
            <a:r>
              <a:rPr lang="en-US" sz="1200" dirty="0">
                <a:latin typeface="Dosis ExtraLight" panose="020B0604020202020204" charset="0"/>
              </a:rPr>
              <a:t> resolve </a:t>
            </a:r>
            <a:r>
              <a:rPr lang="en-US" sz="1200" dirty="0" smtClean="0">
                <a:latin typeface="Dosis ExtraLight" panose="020B0604020202020204" charset="0"/>
              </a:rPr>
              <a:t>dependency related issues while running the project in different environments</a:t>
            </a:r>
            <a:endParaRPr lang="en-IN" sz="1200" dirty="0">
              <a:latin typeface="Dosis ExtraLight" panose="020B0604020202020204" charset="0"/>
            </a:endParaRPr>
          </a:p>
        </p:txBody>
      </p:sp>
      <p:sp>
        <p:nvSpPr>
          <p:cNvPr id="44" name="Google Shape;498;p27"/>
          <p:cNvSpPr txBox="1">
            <a:spLocks/>
          </p:cNvSpPr>
          <p:nvPr/>
        </p:nvSpPr>
        <p:spPr>
          <a:xfrm>
            <a:off x="4028424" y="3107694"/>
            <a:ext cx="229259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dirty="0" smtClean="0"/>
              <a:t>POM</a:t>
            </a:r>
            <a:endParaRPr lang="en-IN" dirty="0"/>
          </a:p>
        </p:txBody>
      </p:sp>
      <p:sp>
        <p:nvSpPr>
          <p:cNvPr id="46" name="Oval 45"/>
          <p:cNvSpPr/>
          <p:nvPr/>
        </p:nvSpPr>
        <p:spPr>
          <a:xfrm>
            <a:off x="3416746" y="1583255"/>
            <a:ext cx="2186905" cy="1208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Dosis ExtraLight" panose="020B0604020202020204" charset="0"/>
              </a:rPr>
              <a:t>Used this High Level Language for creating the project </a:t>
            </a:r>
            <a:endParaRPr lang="en-IN" dirty="0">
              <a:latin typeface="Dosis ExtraLight" panose="020B0604020202020204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857086" y="3378513"/>
            <a:ext cx="2608884" cy="1208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 smtClean="0">
                <a:latin typeface="Dosis ExtraLight" panose="020B0604020202020204" charset="0"/>
              </a:rPr>
              <a:t>Used this framework for creating the</a:t>
            </a:r>
            <a:r>
              <a:rPr lang="en-IN" sz="1200" dirty="0">
                <a:latin typeface="Dosis ExtraLight" panose="020B0604020202020204" charset="0"/>
              </a:rPr>
              <a:t> object </a:t>
            </a:r>
            <a:r>
              <a:rPr lang="en-IN" sz="1200" dirty="0" smtClean="0">
                <a:latin typeface="Dosis ExtraLight" panose="020B0604020202020204" charset="0"/>
              </a:rPr>
              <a:t>repository and reducing code duplication and improving test maintainence</a:t>
            </a:r>
            <a:endParaRPr lang="en-IN" sz="1200" dirty="0">
              <a:latin typeface="Dosis ExtraLight" panose="020B060402020202020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998198" y="3372294"/>
            <a:ext cx="2186905" cy="1208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Dosis ExtraLight" panose="020B0604020202020204" charset="0"/>
              </a:rPr>
              <a:t>Used this framework for controlling the flow of the tests and validating them</a:t>
            </a:r>
            <a:endParaRPr lang="en-IN" dirty="0">
              <a:latin typeface="Dosis ExtraLight" panose="020B060402020202020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6571653" y="1604872"/>
            <a:ext cx="2186905" cy="1208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Dosis ExtraLight" panose="020B0604020202020204" charset="0"/>
              </a:rPr>
              <a:t>Used </a:t>
            </a:r>
            <a:r>
              <a:rPr lang="en-US" sz="1200" dirty="0" smtClean="0">
                <a:latin typeface="Dosis ExtraLight" panose="020B0604020202020204" charset="0"/>
              </a:rPr>
              <a:t>this automation framework for automating our test scripts using different browsers</a:t>
            </a:r>
            <a:endParaRPr lang="en-IN" sz="1200" dirty="0">
              <a:latin typeface="Dosis ExtraLight" panose="020B0604020202020204" charset="0"/>
            </a:endParaRPr>
          </a:p>
        </p:txBody>
      </p:sp>
      <p:sp>
        <p:nvSpPr>
          <p:cNvPr id="13" name="Striped Right Arrow 12"/>
          <p:cNvSpPr/>
          <p:nvPr/>
        </p:nvSpPr>
        <p:spPr>
          <a:xfrm>
            <a:off x="2699397" y="2030239"/>
            <a:ext cx="571500" cy="31437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Striped Right Arrow 52"/>
          <p:cNvSpPr/>
          <p:nvPr/>
        </p:nvSpPr>
        <p:spPr>
          <a:xfrm>
            <a:off x="5854304" y="2017854"/>
            <a:ext cx="571500" cy="31437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Striped Right Arrow 53"/>
          <p:cNvSpPr/>
          <p:nvPr/>
        </p:nvSpPr>
        <p:spPr>
          <a:xfrm rot="10800000">
            <a:off x="3232745" y="3819278"/>
            <a:ext cx="571500" cy="31437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Bent Arrow 19"/>
          <p:cNvSpPr/>
          <p:nvPr/>
        </p:nvSpPr>
        <p:spPr>
          <a:xfrm rot="10800000">
            <a:off x="6571654" y="2954178"/>
            <a:ext cx="1116926" cy="12698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08069" y="2954178"/>
            <a:ext cx="280511" cy="1458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489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7"/>
          <p:cNvSpPr txBox="1">
            <a:spLocks noGrp="1"/>
          </p:cNvSpPr>
          <p:nvPr>
            <p:ph type="ctrTitle"/>
          </p:nvPr>
        </p:nvSpPr>
        <p:spPr>
          <a:xfrm>
            <a:off x="-52554" y="59688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Screenshots  of  Project structure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7323" b="26595"/>
          <a:stretch/>
        </p:blipFill>
        <p:spPr>
          <a:xfrm>
            <a:off x="2420423" y="900997"/>
            <a:ext cx="2953976" cy="3927368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31" y="924887"/>
            <a:ext cx="2558972" cy="3903478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87753" y="2127331"/>
            <a:ext cx="23326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/>
                </a:solidFill>
                <a:latin typeface="Dosis ExtraLight" panose="020B0604020202020204" charset="0"/>
              </a:rPr>
              <a:t>PROJECT STRUCTURE BASED ON PAGE OBJECT MODEL</a:t>
            </a:r>
            <a:endParaRPr lang="en-IN" sz="1800" b="1" dirty="0">
              <a:solidFill>
                <a:schemeClr val="accent5"/>
              </a:solidFill>
              <a:latin typeface="Dosis ExtraLight" panose="020B0604020202020204" charset="0"/>
            </a:endParaRPr>
          </a:p>
        </p:txBody>
      </p:sp>
      <p:sp>
        <p:nvSpPr>
          <p:cNvPr id="6" name="Bent Arrow 5"/>
          <p:cNvSpPr/>
          <p:nvPr/>
        </p:nvSpPr>
        <p:spPr>
          <a:xfrm flipV="1">
            <a:off x="1389798" y="3050661"/>
            <a:ext cx="1173939" cy="68366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56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1083"/>
            <a:ext cx="7264500" cy="504000"/>
          </a:xfrm>
        </p:spPr>
        <p:txBody>
          <a:bodyPr/>
          <a:lstStyle/>
          <a:p>
            <a:r>
              <a:rPr lang="en-US" dirty="0" smtClean="0"/>
              <a:t>Data Driven framework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0" y="968194"/>
            <a:ext cx="7174008" cy="365627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7208081" y="1948721"/>
            <a:ext cx="2040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/>
                </a:solidFill>
                <a:latin typeface="Dosis ExtraLight" panose="020B0604020202020204" charset="0"/>
              </a:rPr>
              <a:t>EXCEL SHEET FOR PROVIDING DATA TO THE TEST CASES</a:t>
            </a:r>
            <a:endParaRPr lang="en-IN" sz="1800" b="1" dirty="0">
              <a:solidFill>
                <a:schemeClr val="accent5"/>
              </a:solidFill>
              <a:latin typeface="Dosis ExtraLight" panose="020B0604020202020204" charset="0"/>
            </a:endParaRPr>
          </a:p>
        </p:txBody>
      </p:sp>
      <p:sp>
        <p:nvSpPr>
          <p:cNvPr id="16" name="Bent Arrow 15"/>
          <p:cNvSpPr/>
          <p:nvPr/>
        </p:nvSpPr>
        <p:spPr>
          <a:xfrm flipH="1" flipV="1">
            <a:off x="7146840" y="2872051"/>
            <a:ext cx="1008405" cy="683664"/>
          </a:xfrm>
          <a:prstGeom prst="ben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40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1083"/>
            <a:ext cx="7264500" cy="504000"/>
          </a:xfrm>
        </p:spPr>
        <p:txBody>
          <a:bodyPr/>
          <a:lstStyle/>
          <a:p>
            <a:r>
              <a:rPr lang="en-US" dirty="0" smtClean="0"/>
              <a:t>Excel  Output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913585" y="2368715"/>
            <a:ext cx="2040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  <a:latin typeface="Dosis ExtraLight" panose="020B0604020202020204" charset="0"/>
              </a:rPr>
              <a:t>Printing the output in the Excel</a:t>
            </a:r>
            <a:endParaRPr lang="en-IN" sz="2000" b="1" dirty="0">
              <a:solidFill>
                <a:schemeClr val="accent5"/>
              </a:solidFill>
              <a:latin typeface="Dosis ExtraLight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946" y="193483"/>
            <a:ext cx="4185253" cy="4737599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5" name="Right Arrow 4"/>
          <p:cNvSpPr/>
          <p:nvPr/>
        </p:nvSpPr>
        <p:spPr>
          <a:xfrm>
            <a:off x="3133138" y="2447812"/>
            <a:ext cx="1106905" cy="48813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22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0"/>
          <p:cNvSpPr txBox="1">
            <a:spLocks noGrp="1"/>
          </p:cNvSpPr>
          <p:nvPr>
            <p:ph type="title"/>
          </p:nvPr>
        </p:nvSpPr>
        <p:spPr>
          <a:xfrm>
            <a:off x="5538865" y="1431111"/>
            <a:ext cx="3462728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REPORTING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15" y="258148"/>
            <a:ext cx="5356329" cy="1257446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17" y="2208140"/>
            <a:ext cx="5646547" cy="2817286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146" name="Rectangle 145"/>
          <p:cNvSpPr/>
          <p:nvPr/>
        </p:nvSpPr>
        <p:spPr>
          <a:xfrm>
            <a:off x="6249804" y="3353453"/>
            <a:ext cx="2040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/>
                </a:solidFill>
                <a:latin typeface="Dosis ExtraLight" panose="020B0604020202020204" charset="0"/>
              </a:rPr>
              <a:t>Screenshot of the Final Report</a:t>
            </a:r>
            <a:endParaRPr lang="en-IN" sz="1800" b="1" dirty="0">
              <a:solidFill>
                <a:schemeClr val="accent5"/>
              </a:solidFill>
              <a:latin typeface="Dosis ExtraLight" panose="020B0604020202020204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6171254" y="408839"/>
            <a:ext cx="2040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/>
                </a:solidFill>
                <a:latin typeface="Dosis ExtraLight" panose="020B0604020202020204" charset="0"/>
              </a:rPr>
              <a:t>Logging status into the report</a:t>
            </a:r>
            <a:endParaRPr lang="en-IN" sz="1800" b="1" dirty="0">
              <a:solidFill>
                <a:schemeClr val="accent5"/>
              </a:solidFill>
              <a:latin typeface="Dosis ExtraLight" panose="020B0604020202020204" charset="0"/>
            </a:endParaRPr>
          </a:p>
        </p:txBody>
      </p:sp>
      <p:sp>
        <p:nvSpPr>
          <p:cNvPr id="149" name="Right Arrow 148"/>
          <p:cNvSpPr/>
          <p:nvPr/>
        </p:nvSpPr>
        <p:spPr>
          <a:xfrm rot="10800000">
            <a:off x="5872202" y="697982"/>
            <a:ext cx="755204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ight Arrow 149"/>
          <p:cNvSpPr/>
          <p:nvPr/>
        </p:nvSpPr>
        <p:spPr>
          <a:xfrm rot="10800000">
            <a:off x="5872202" y="3616783"/>
            <a:ext cx="755204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7"/>
          <p:cNvSpPr txBox="1">
            <a:spLocks noGrp="1"/>
          </p:cNvSpPr>
          <p:nvPr>
            <p:ph type="ctrTitle"/>
          </p:nvPr>
        </p:nvSpPr>
        <p:spPr>
          <a:xfrm>
            <a:off x="-78192" y="-77044"/>
            <a:ext cx="2180457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JENKINS</a:t>
            </a:r>
            <a:endParaRPr sz="3600" dirty="0"/>
          </a:p>
        </p:txBody>
      </p:sp>
      <p:pic>
        <p:nvPicPr>
          <p:cNvPr id="11" name="Jenkins Record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4102" y="723881"/>
            <a:ext cx="7140258" cy="3692853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81429" y="1777493"/>
            <a:ext cx="16533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/>
                </a:solidFill>
                <a:latin typeface="Dosis ExtraLight" panose="020B0604020202020204" charset="0"/>
              </a:rPr>
              <a:t>Building our Project in the Jenkins Server</a:t>
            </a:r>
            <a:endParaRPr lang="en-IN" sz="1800" b="1" dirty="0">
              <a:solidFill>
                <a:schemeClr val="accent5"/>
              </a:solidFill>
              <a:latin typeface="Dosis ExtraLight" panose="020B0604020202020204" charset="0"/>
            </a:endParaRPr>
          </a:p>
        </p:txBody>
      </p:sp>
      <p:sp>
        <p:nvSpPr>
          <p:cNvPr id="13" name="Bent Arrow 12"/>
          <p:cNvSpPr/>
          <p:nvPr/>
        </p:nvSpPr>
        <p:spPr>
          <a:xfrm flipV="1">
            <a:off x="635509" y="2700823"/>
            <a:ext cx="1173939" cy="68366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7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2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33"/>
          <p:cNvSpPr txBox="1">
            <a:spLocks noGrp="1"/>
          </p:cNvSpPr>
          <p:nvPr>
            <p:ph type="ctrTitle"/>
          </p:nvPr>
        </p:nvSpPr>
        <p:spPr>
          <a:xfrm>
            <a:off x="68064" y="0"/>
            <a:ext cx="26064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SELENIUM  GRID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71" y="864885"/>
            <a:ext cx="7437015" cy="3775354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286350" y="4640239"/>
            <a:ext cx="2876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/>
                </a:solidFill>
                <a:latin typeface="Dosis ExtraLight" panose="020B0604020202020204" charset="0"/>
              </a:rPr>
              <a:t>Registered RC’s </a:t>
            </a:r>
            <a:endParaRPr lang="en-IN" sz="1800" b="1" dirty="0">
              <a:solidFill>
                <a:schemeClr val="accent5"/>
              </a:solidFill>
              <a:latin typeface="Dosis ExtraLigh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4FD8F92-EF73-4842-B945-A94615BD5082}"/>
              </a:ext>
            </a:extLst>
          </p:cNvPr>
          <p:cNvSpPr/>
          <p:nvPr/>
        </p:nvSpPr>
        <p:spPr>
          <a:xfrm>
            <a:off x="4399033" y="0"/>
            <a:ext cx="4744967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`</a:t>
            </a:r>
            <a:endParaRPr lang="en-IN" sz="105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="" xmlns:a16="http://schemas.microsoft.com/office/drawing/2014/main" id="{E9400667-3DAD-4BDA-AF4B-C734BB3D2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16468"/>
              </p:ext>
            </p:extLst>
          </p:nvPr>
        </p:nvGraphicFramePr>
        <p:xfrm>
          <a:off x="4749501" y="313508"/>
          <a:ext cx="4222377" cy="458506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29118">
                  <a:extLst>
                    <a:ext uri="{9D8B030D-6E8A-4147-A177-3AD203B41FA5}">
                      <a16:colId xmlns="" xmlns:a16="http://schemas.microsoft.com/office/drawing/2014/main" val="3585894572"/>
                    </a:ext>
                  </a:extLst>
                </a:gridCol>
                <a:gridCol w="2093259">
                  <a:extLst>
                    <a:ext uri="{9D8B030D-6E8A-4147-A177-3AD203B41FA5}">
                      <a16:colId xmlns="" xmlns:a16="http://schemas.microsoft.com/office/drawing/2014/main" val="2216287920"/>
                    </a:ext>
                  </a:extLst>
                </a:gridCol>
              </a:tblGrid>
              <a:tr h="76417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osis ExtraLight" panose="020B0604020202020204" charset="0"/>
                        </a:rPr>
                        <a:t>NAME</a:t>
                      </a:r>
                      <a:endParaRPr lang="en-IN" sz="1600" dirty="0">
                        <a:latin typeface="Dosis ExtraLight" panose="020B060402020202020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osis ExtraLight" panose="020B0604020202020204" charset="0"/>
                        </a:rPr>
                        <a:t>EMPLOYEE ID</a:t>
                      </a:r>
                      <a:endParaRPr lang="en-IN" sz="1600" dirty="0">
                        <a:latin typeface="Dosis ExtraLight" panose="020B060402020202020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2812719433"/>
                  </a:ext>
                </a:extLst>
              </a:tr>
              <a:tr h="764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osis ExtraLight" panose="020B0604020202020204" charset="0"/>
                        </a:rPr>
                        <a:t>Choudhary</a:t>
                      </a:r>
                      <a:r>
                        <a:rPr lang="en-US" sz="1400" baseline="0" dirty="0" smtClean="0">
                          <a:latin typeface="Dosis ExtraLight" panose="020B0604020202020204" charset="0"/>
                        </a:rPr>
                        <a:t> Afzal Anwar</a:t>
                      </a:r>
                      <a:endParaRPr lang="en-IN" sz="1400" dirty="0">
                        <a:latin typeface="Dosis ExtraLight" panose="020B060402020202020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osis ExtraLight" panose="020B0604020202020204" charset="0"/>
                        </a:rPr>
                        <a:t>890621</a:t>
                      </a:r>
                      <a:endParaRPr lang="en-IN" sz="1400" dirty="0">
                        <a:latin typeface="Dosis ExtraLight" panose="020B060402020202020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47489517"/>
                  </a:ext>
                </a:extLst>
              </a:tr>
              <a:tr h="764177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 smtClean="0">
                          <a:latin typeface="Dosis ExtraLight" panose="020B0604020202020204" charset="0"/>
                        </a:rPr>
                        <a:t>Zeeshan</a:t>
                      </a:r>
                      <a:r>
                        <a:rPr lang="en-IN" sz="1400" dirty="0" smtClean="0">
                          <a:latin typeface="Dosis ExtraLight" panose="020B0604020202020204" charset="0"/>
                        </a:rPr>
                        <a:t> Mustafa</a:t>
                      </a:r>
                      <a:endParaRPr lang="en-IN" sz="1400" dirty="0">
                        <a:latin typeface="Dosis ExtraLight" panose="020B060402020202020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osis ExtraLight" panose="020B0604020202020204" charset="0"/>
                        </a:rPr>
                        <a:t>890556</a:t>
                      </a:r>
                      <a:endParaRPr lang="en-IN" sz="1400" dirty="0">
                        <a:latin typeface="Dosis ExtraLight" panose="020B060402020202020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3803430201"/>
                  </a:ext>
                </a:extLst>
              </a:tr>
              <a:tr h="764177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 smtClean="0">
                          <a:latin typeface="Dosis ExtraLight" panose="020B0604020202020204" charset="0"/>
                        </a:rPr>
                        <a:t>Aniruddha</a:t>
                      </a:r>
                      <a:r>
                        <a:rPr lang="en-IN" sz="1400" dirty="0" smtClean="0">
                          <a:latin typeface="Dosis ExtraLight" panose="020B0604020202020204" charset="0"/>
                        </a:rPr>
                        <a:t> Manna</a:t>
                      </a:r>
                      <a:endParaRPr lang="en-IN" sz="1400" dirty="0">
                        <a:latin typeface="Dosis ExtraLight" panose="020B060402020202020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Dosis ExtraLight" panose="020B0604020202020204" charset="0"/>
                        </a:rPr>
                        <a:t>889957</a:t>
                      </a:r>
                      <a:endParaRPr lang="en-IN" sz="1400" dirty="0">
                        <a:latin typeface="Dosis ExtraLight" panose="020B060402020202020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186751933"/>
                  </a:ext>
                </a:extLst>
              </a:tr>
              <a:tr h="7641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Dosis ExtraLight" panose="020B0604020202020204" charset="0"/>
                        </a:rPr>
                        <a:t>Jannela</a:t>
                      </a:r>
                      <a:r>
                        <a:rPr lang="en-US" sz="1400" dirty="0" smtClean="0">
                          <a:latin typeface="Dosis ExtraLight" panose="020B0604020202020204" charset="0"/>
                        </a:rPr>
                        <a:t> </a:t>
                      </a:r>
                      <a:r>
                        <a:rPr lang="en-US" sz="1400" dirty="0" err="1" smtClean="0">
                          <a:latin typeface="Dosis ExtraLight" panose="020B0604020202020204" charset="0"/>
                        </a:rPr>
                        <a:t>Jothish</a:t>
                      </a:r>
                      <a:r>
                        <a:rPr lang="en-US" sz="1400" baseline="0" dirty="0" smtClean="0">
                          <a:latin typeface="Dosis ExtraLight" panose="020B060402020202020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Dosis ExtraLight" panose="020B0604020202020204" charset="0"/>
                        </a:rPr>
                        <a:t>Chandr</a:t>
                      </a:r>
                      <a:endParaRPr lang="en-IN" sz="1400" dirty="0">
                        <a:latin typeface="Dosis ExtraLight" panose="020B060402020202020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Dosis ExtraLight" panose="020B0604020202020204" charset="0"/>
                        </a:rPr>
                        <a:t>891069</a:t>
                      </a:r>
                      <a:endParaRPr lang="en-IN" sz="1400" dirty="0">
                        <a:latin typeface="Dosis ExtraLight" panose="020B060402020202020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2783706925"/>
                  </a:ext>
                </a:extLst>
              </a:tr>
              <a:tr h="764177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 smtClean="0">
                          <a:latin typeface="Dosis ExtraLight" panose="020B0604020202020204" charset="0"/>
                        </a:rPr>
                        <a:t>Akash</a:t>
                      </a:r>
                      <a:r>
                        <a:rPr lang="en-IN" sz="1400" dirty="0" smtClean="0">
                          <a:latin typeface="Dosis ExtraLight" panose="020B0604020202020204" charset="0"/>
                        </a:rPr>
                        <a:t> Mali</a:t>
                      </a:r>
                      <a:endParaRPr lang="en-IN" sz="1400" dirty="0">
                        <a:latin typeface="Dosis ExtraLight" panose="020B060402020202020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Dosis ExtraLight" panose="020B0604020202020204" charset="0"/>
                        </a:rPr>
                        <a:t>890861</a:t>
                      </a:r>
                      <a:endParaRPr lang="en-IN" sz="1400" dirty="0">
                        <a:latin typeface="Dosis ExtraLight" panose="020B060402020202020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817083468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A177E427-52B2-4435-BAAF-8E77B04876F4}"/>
              </a:ext>
            </a:extLst>
          </p:cNvPr>
          <p:cNvCxnSpPr>
            <a:cxnSpLocks/>
          </p:cNvCxnSpPr>
          <p:nvPr/>
        </p:nvCxnSpPr>
        <p:spPr>
          <a:xfrm>
            <a:off x="1391436" y="1549831"/>
            <a:ext cx="2845224" cy="0"/>
          </a:xfrm>
          <a:prstGeom prst="line">
            <a:avLst/>
          </a:prstGeom>
          <a:ln w="152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A0AD7D55-7E86-4663-A272-71B3C992D758}"/>
              </a:ext>
            </a:extLst>
          </p:cNvPr>
          <p:cNvCxnSpPr>
            <a:cxnSpLocks/>
          </p:cNvCxnSpPr>
          <p:nvPr/>
        </p:nvCxnSpPr>
        <p:spPr>
          <a:xfrm flipH="1">
            <a:off x="4172857" y="1488643"/>
            <a:ext cx="11552" cy="2531814"/>
          </a:xfrm>
          <a:prstGeom prst="line">
            <a:avLst/>
          </a:prstGeom>
          <a:ln w="152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3DC9EBCA-BD04-428F-AE5F-A81AC92555E6}"/>
              </a:ext>
            </a:extLst>
          </p:cNvPr>
          <p:cNvCxnSpPr>
            <a:cxnSpLocks/>
          </p:cNvCxnSpPr>
          <p:nvPr/>
        </p:nvCxnSpPr>
        <p:spPr>
          <a:xfrm flipV="1">
            <a:off x="1345178" y="3935978"/>
            <a:ext cx="2891482" cy="9157"/>
          </a:xfrm>
          <a:prstGeom prst="line">
            <a:avLst/>
          </a:prstGeom>
          <a:ln w="152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AE5008A0-0AB7-4E20-967D-92123B965FE8}"/>
              </a:ext>
            </a:extLst>
          </p:cNvPr>
          <p:cNvCxnSpPr>
            <a:cxnSpLocks/>
          </p:cNvCxnSpPr>
          <p:nvPr/>
        </p:nvCxnSpPr>
        <p:spPr>
          <a:xfrm>
            <a:off x="1391436" y="3280229"/>
            <a:ext cx="0" cy="740228"/>
          </a:xfrm>
          <a:prstGeom prst="line">
            <a:avLst/>
          </a:prstGeom>
          <a:ln w="152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8948B10D-8884-42C8-A7F7-BF8901EBA39A}"/>
              </a:ext>
            </a:extLst>
          </p:cNvPr>
          <p:cNvCxnSpPr>
            <a:cxnSpLocks/>
          </p:cNvCxnSpPr>
          <p:nvPr/>
        </p:nvCxnSpPr>
        <p:spPr>
          <a:xfrm>
            <a:off x="1383687" y="1468935"/>
            <a:ext cx="4338" cy="481944"/>
          </a:xfrm>
          <a:prstGeom prst="line">
            <a:avLst/>
          </a:prstGeom>
          <a:ln w="152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1398FC0-94C1-406F-98E9-ACBD818F41F8}"/>
              </a:ext>
            </a:extLst>
          </p:cNvPr>
          <p:cNvSpPr txBox="1"/>
          <p:nvPr/>
        </p:nvSpPr>
        <p:spPr>
          <a:xfrm>
            <a:off x="140429" y="1867964"/>
            <a:ext cx="2409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accent5"/>
                </a:solidFill>
                <a:latin typeface="Tw Cen MT" panose="020B0602020104020603" pitchFamily="34" charset="0"/>
              </a:rPr>
              <a:t>MEMBERS OF </a:t>
            </a:r>
          </a:p>
          <a:p>
            <a:pPr algn="ctr"/>
            <a:r>
              <a:rPr lang="en-US" sz="3000" b="1" dirty="0" smtClean="0">
                <a:solidFill>
                  <a:schemeClr val="accent5"/>
                </a:solidFill>
                <a:latin typeface="Tw Cen MT" panose="020B0602020104020603" pitchFamily="34" charset="0"/>
              </a:rPr>
              <a:t>UNHANDLED</a:t>
            </a:r>
          </a:p>
          <a:p>
            <a:pPr algn="ctr"/>
            <a:r>
              <a:rPr lang="en-US" sz="3000" b="1" dirty="0" smtClean="0">
                <a:solidFill>
                  <a:schemeClr val="accent5"/>
                </a:solidFill>
                <a:latin typeface="Tw Cen MT" panose="020B0602020104020603" pitchFamily="34" charset="0"/>
              </a:rPr>
              <a:t>EXCEPTIONS</a:t>
            </a:r>
            <a:endParaRPr lang="en-US" sz="3000" b="1" dirty="0">
              <a:solidFill>
                <a:schemeClr val="accent5"/>
              </a:solidFill>
              <a:latin typeface="Tw Cen MT" panose="020B06020201040206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34"/>
          <p:cNvSpPr txBox="1">
            <a:spLocks noGrp="1"/>
          </p:cNvSpPr>
          <p:nvPr>
            <p:ph type="ctrTitle"/>
          </p:nvPr>
        </p:nvSpPr>
        <p:spPr>
          <a:xfrm flipH="1">
            <a:off x="6804308" y="0"/>
            <a:ext cx="2250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SELENIUm GRID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72" y="1048097"/>
            <a:ext cx="3902912" cy="31437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1968"/>
          <a:stretch/>
        </p:blipFill>
        <p:spPr>
          <a:xfrm>
            <a:off x="4236784" y="1076378"/>
            <a:ext cx="4554338" cy="31437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3550" y="4306570"/>
            <a:ext cx="2876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/>
                </a:solidFill>
                <a:latin typeface="Dosis ExtraLight" panose="020B0604020202020204" charset="0"/>
              </a:rPr>
              <a:t>Selenium Grid Configuration in the Jenkins Server</a:t>
            </a:r>
            <a:endParaRPr lang="en-IN" sz="1800" b="1" dirty="0">
              <a:solidFill>
                <a:schemeClr val="accent5"/>
              </a:solidFill>
              <a:latin typeface="Dosis ExtraLight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72" y="1048097"/>
            <a:ext cx="3902912" cy="3143792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968"/>
          <a:stretch/>
        </p:blipFill>
        <p:spPr>
          <a:xfrm>
            <a:off x="4215184" y="1076378"/>
            <a:ext cx="4554338" cy="314379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3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810000" cy="482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GITHUB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29" y="869575"/>
            <a:ext cx="7113742" cy="3938475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7167950" y="2187053"/>
            <a:ext cx="2040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/>
                </a:solidFill>
                <a:latin typeface="Dosis ExtraLight" panose="020B0604020202020204" charset="0"/>
              </a:rPr>
              <a:t>Final Committed Code in the GitHub Repository</a:t>
            </a:r>
            <a:endParaRPr lang="en-IN" sz="1800" b="1" dirty="0">
              <a:solidFill>
                <a:schemeClr val="accent5"/>
              </a:solidFill>
              <a:latin typeface="Dosis ExtraLight" panose="020B0604020202020204" charset="0"/>
            </a:endParaRPr>
          </a:p>
        </p:txBody>
      </p:sp>
      <p:sp>
        <p:nvSpPr>
          <p:cNvPr id="5" name="Bent Arrow 4"/>
          <p:cNvSpPr/>
          <p:nvPr/>
        </p:nvSpPr>
        <p:spPr>
          <a:xfrm rot="10800000">
            <a:off x="7167950" y="3110382"/>
            <a:ext cx="867250" cy="107281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4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715200" cy="51435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 txBox="1">
            <a:spLocks noGrp="1"/>
          </p:cNvSpPr>
          <p:nvPr>
            <p:ph type="title"/>
          </p:nvPr>
        </p:nvSpPr>
        <p:spPr>
          <a:xfrm>
            <a:off x="1034335" y="1338692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30" name="Google Shape;330;p25"/>
          <p:cNvSpPr txBox="1">
            <a:spLocks noGrp="1"/>
          </p:cNvSpPr>
          <p:nvPr>
            <p:ph type="title" idx="16"/>
          </p:nvPr>
        </p:nvSpPr>
        <p:spPr>
          <a:xfrm>
            <a:off x="4876865" y="42474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31" name="Google Shape;331;p25"/>
          <p:cNvSpPr txBox="1">
            <a:spLocks noGrp="1"/>
          </p:cNvSpPr>
          <p:nvPr>
            <p:ph type="title" idx="17"/>
          </p:nvPr>
        </p:nvSpPr>
        <p:spPr>
          <a:xfrm>
            <a:off x="660954" y="2840261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32" name="Google Shape;332;p25"/>
          <p:cNvSpPr txBox="1">
            <a:spLocks noGrp="1"/>
          </p:cNvSpPr>
          <p:nvPr>
            <p:ph type="title" idx="18"/>
          </p:nvPr>
        </p:nvSpPr>
        <p:spPr>
          <a:xfrm>
            <a:off x="2724830" y="663341"/>
            <a:ext cx="855600" cy="5932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33" name="Google Shape;333;p25"/>
          <p:cNvSpPr txBox="1">
            <a:spLocks noGrp="1"/>
          </p:cNvSpPr>
          <p:nvPr>
            <p:ph type="title" idx="19"/>
          </p:nvPr>
        </p:nvSpPr>
        <p:spPr>
          <a:xfrm>
            <a:off x="6676779" y="1256635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  <p:sp>
        <p:nvSpPr>
          <p:cNvPr id="334" name="Google Shape;334;p25"/>
          <p:cNvSpPr txBox="1">
            <a:spLocks noGrp="1"/>
          </p:cNvSpPr>
          <p:nvPr>
            <p:ph type="title" idx="20"/>
          </p:nvPr>
        </p:nvSpPr>
        <p:spPr>
          <a:xfrm>
            <a:off x="2795418" y="1837355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35" name="Google Shape;335;p25"/>
          <p:cNvSpPr txBox="1">
            <a:spLocks noGrp="1"/>
          </p:cNvSpPr>
          <p:nvPr>
            <p:ph type="subTitle" idx="4"/>
          </p:nvPr>
        </p:nvSpPr>
        <p:spPr>
          <a:xfrm>
            <a:off x="1757160" y="137951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Project Description</a:t>
            </a:r>
            <a:endParaRPr dirty="0"/>
          </a:p>
        </p:txBody>
      </p:sp>
      <p:sp>
        <p:nvSpPr>
          <p:cNvPr id="336" name="Google Shape;336;p25"/>
          <p:cNvSpPr txBox="1">
            <a:spLocks noGrp="1"/>
          </p:cNvSpPr>
          <p:nvPr>
            <p:ph type="subTitle" idx="5"/>
          </p:nvPr>
        </p:nvSpPr>
        <p:spPr>
          <a:xfrm>
            <a:off x="6187179" y="424744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</a:t>
            </a:r>
            <a:r>
              <a:rPr lang="en" dirty="0" smtClean="0"/>
              <a:t>STRUCTURING</a:t>
            </a:r>
            <a:endParaRPr dirty="0"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6"/>
          </p:nvPr>
        </p:nvSpPr>
        <p:spPr>
          <a:xfrm>
            <a:off x="1465254" y="2845661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WORKFLOW</a:t>
            </a:r>
            <a:endParaRPr dirty="0"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1"/>
          </p:nvPr>
        </p:nvSpPr>
        <p:spPr>
          <a:xfrm>
            <a:off x="7888779" y="1274772"/>
            <a:ext cx="965225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JENKINS</a:t>
            </a:r>
            <a:endParaRPr dirty="0"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2"/>
          </p:nvPr>
        </p:nvSpPr>
        <p:spPr>
          <a:xfrm>
            <a:off x="3937176" y="188799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 CASE DESIGNING</a:t>
            </a:r>
            <a:endParaRPr dirty="0"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3"/>
          </p:nvPr>
        </p:nvSpPr>
        <p:spPr>
          <a:xfrm>
            <a:off x="3523797" y="710161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Components used</a:t>
            </a:r>
            <a:endParaRPr dirty="0"/>
          </a:p>
        </p:txBody>
      </p:sp>
      <p:sp>
        <p:nvSpPr>
          <p:cNvPr id="20" name="Google Shape;317;p24"/>
          <p:cNvSpPr txBox="1">
            <a:spLocks/>
          </p:cNvSpPr>
          <p:nvPr/>
        </p:nvSpPr>
        <p:spPr>
          <a:xfrm>
            <a:off x="51298" y="-161950"/>
            <a:ext cx="72645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5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IN" dirty="0" smtClean="0">
                <a:solidFill>
                  <a:schemeClr val="accent3"/>
                </a:solidFill>
              </a:rPr>
              <a:t>CONTENTS</a:t>
            </a:r>
            <a:endParaRPr lang="en-IN" dirty="0">
              <a:solidFill>
                <a:schemeClr val="accent3"/>
              </a:solidFill>
            </a:endParaRPr>
          </a:p>
        </p:txBody>
      </p:sp>
      <p:sp>
        <p:nvSpPr>
          <p:cNvPr id="28" name="Google Shape;330;p25"/>
          <p:cNvSpPr txBox="1">
            <a:spLocks/>
          </p:cNvSpPr>
          <p:nvPr/>
        </p:nvSpPr>
        <p:spPr>
          <a:xfrm>
            <a:off x="4473931" y="2460365"/>
            <a:ext cx="1212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5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 smtClean="0"/>
              <a:t>07</a:t>
            </a:r>
            <a:endParaRPr lang="en" dirty="0"/>
          </a:p>
        </p:txBody>
      </p:sp>
      <p:sp>
        <p:nvSpPr>
          <p:cNvPr id="29" name="Google Shape;336;p25"/>
          <p:cNvSpPr txBox="1">
            <a:spLocks noGrp="1"/>
          </p:cNvSpPr>
          <p:nvPr>
            <p:ph type="subTitle" idx="5"/>
          </p:nvPr>
        </p:nvSpPr>
        <p:spPr>
          <a:xfrm>
            <a:off x="5784245" y="2460365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Reporting</a:t>
            </a:r>
            <a:endParaRPr dirty="0"/>
          </a:p>
        </p:txBody>
      </p:sp>
      <p:sp>
        <p:nvSpPr>
          <p:cNvPr id="30" name="Google Shape;330;p25"/>
          <p:cNvSpPr txBox="1">
            <a:spLocks/>
          </p:cNvSpPr>
          <p:nvPr/>
        </p:nvSpPr>
        <p:spPr>
          <a:xfrm>
            <a:off x="2216999" y="3848567"/>
            <a:ext cx="1212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5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 smtClean="0"/>
              <a:t>06</a:t>
            </a:r>
            <a:endParaRPr lang="en" dirty="0"/>
          </a:p>
        </p:txBody>
      </p:sp>
      <p:sp>
        <p:nvSpPr>
          <p:cNvPr id="31" name="Google Shape;336;p25"/>
          <p:cNvSpPr txBox="1">
            <a:spLocks noGrp="1"/>
          </p:cNvSpPr>
          <p:nvPr>
            <p:ph type="subTitle" idx="5"/>
          </p:nvPr>
        </p:nvSpPr>
        <p:spPr>
          <a:xfrm>
            <a:off x="3527313" y="3848567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driven framework</a:t>
            </a:r>
            <a:endParaRPr dirty="0"/>
          </a:p>
        </p:txBody>
      </p:sp>
      <p:sp>
        <p:nvSpPr>
          <p:cNvPr id="36" name="Google Shape;333;p25"/>
          <p:cNvSpPr txBox="1">
            <a:spLocks/>
          </p:cNvSpPr>
          <p:nvPr/>
        </p:nvSpPr>
        <p:spPr>
          <a:xfrm>
            <a:off x="5068155" y="3617283"/>
            <a:ext cx="1212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5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 smtClean="0"/>
              <a:t>09</a:t>
            </a:r>
            <a:endParaRPr lang="en" dirty="0"/>
          </a:p>
        </p:txBody>
      </p:sp>
      <p:sp>
        <p:nvSpPr>
          <p:cNvPr id="37" name="Google Shape;338;p25"/>
          <p:cNvSpPr txBox="1">
            <a:spLocks noGrp="1"/>
          </p:cNvSpPr>
          <p:nvPr>
            <p:ph type="subTitle" idx="1"/>
          </p:nvPr>
        </p:nvSpPr>
        <p:spPr>
          <a:xfrm>
            <a:off x="6280155" y="3610540"/>
            <a:ext cx="965225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GITHUB</a:t>
            </a:r>
            <a:endParaRPr dirty="0"/>
          </a:p>
        </p:txBody>
      </p:sp>
      <p:sp>
        <p:nvSpPr>
          <p:cNvPr id="38" name="Google Shape;333;p25"/>
          <p:cNvSpPr txBox="1">
            <a:spLocks/>
          </p:cNvSpPr>
          <p:nvPr/>
        </p:nvSpPr>
        <p:spPr>
          <a:xfrm>
            <a:off x="6696383" y="2502761"/>
            <a:ext cx="1212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5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Fira Sans Extra Condensed Medium"/>
              <a:buNone/>
              <a:defRPr sz="6000" b="1" i="0" u="none" strike="noStrike" cap="non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 smtClean="0"/>
              <a:t>10</a:t>
            </a:r>
            <a:endParaRPr lang="en" dirty="0"/>
          </a:p>
        </p:txBody>
      </p:sp>
      <p:sp>
        <p:nvSpPr>
          <p:cNvPr id="39" name="Google Shape;338;p25"/>
          <p:cNvSpPr txBox="1">
            <a:spLocks noGrp="1"/>
          </p:cNvSpPr>
          <p:nvPr>
            <p:ph type="subTitle" idx="1"/>
          </p:nvPr>
        </p:nvSpPr>
        <p:spPr>
          <a:xfrm>
            <a:off x="7888778" y="2598632"/>
            <a:ext cx="965225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Selenium GRID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"/>
          <p:cNvSpPr txBox="1">
            <a:spLocks noGrp="1"/>
          </p:cNvSpPr>
          <p:nvPr>
            <p:ph type="subTitle" idx="1"/>
          </p:nvPr>
        </p:nvSpPr>
        <p:spPr>
          <a:xfrm flipH="1">
            <a:off x="499378" y="3120291"/>
            <a:ext cx="3068700" cy="1409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26"/>
          <p:cNvSpPr txBox="1">
            <a:spLocks noGrp="1"/>
          </p:cNvSpPr>
          <p:nvPr>
            <p:ph type="title"/>
          </p:nvPr>
        </p:nvSpPr>
        <p:spPr>
          <a:xfrm>
            <a:off x="334716" y="1371926"/>
            <a:ext cx="2959703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Description</a:t>
            </a:r>
            <a:endParaRPr dirty="0"/>
          </a:p>
        </p:txBody>
      </p:sp>
      <p:sp>
        <p:nvSpPr>
          <p:cNvPr id="347" name="Google Shape;347;p26"/>
          <p:cNvSpPr/>
          <p:nvPr/>
        </p:nvSpPr>
        <p:spPr>
          <a:xfrm>
            <a:off x="5588729" y="1666522"/>
            <a:ext cx="98075" cy="153754"/>
          </a:xfrm>
          <a:custGeom>
            <a:avLst/>
            <a:gdLst/>
            <a:ahLst/>
            <a:cxnLst/>
            <a:rect l="l" t="t" r="r" b="b"/>
            <a:pathLst>
              <a:path w="2230" h="3496" extrusionOk="0">
                <a:moveTo>
                  <a:pt x="1557" y="0"/>
                </a:moveTo>
                <a:cubicBezTo>
                  <a:pt x="1448" y="0"/>
                  <a:pt x="1331" y="32"/>
                  <a:pt x="1205" y="93"/>
                </a:cubicBezTo>
                <a:cubicBezTo>
                  <a:pt x="594" y="403"/>
                  <a:pt x="55" y="1393"/>
                  <a:pt x="5" y="2308"/>
                </a:cubicBezTo>
                <a:cubicBezTo>
                  <a:pt x="0" y="2355"/>
                  <a:pt x="0" y="2400"/>
                  <a:pt x="0" y="2448"/>
                </a:cubicBezTo>
                <a:cubicBezTo>
                  <a:pt x="0" y="3097"/>
                  <a:pt x="271" y="3496"/>
                  <a:pt x="670" y="3496"/>
                </a:cubicBezTo>
                <a:cubicBezTo>
                  <a:pt x="779" y="3496"/>
                  <a:pt x="898" y="3465"/>
                  <a:pt x="1021" y="3404"/>
                </a:cubicBezTo>
                <a:cubicBezTo>
                  <a:pt x="1635" y="3093"/>
                  <a:pt x="2171" y="2103"/>
                  <a:pt x="2223" y="1188"/>
                </a:cubicBezTo>
                <a:cubicBezTo>
                  <a:pt x="2226" y="1141"/>
                  <a:pt x="2229" y="1096"/>
                  <a:pt x="2229" y="1049"/>
                </a:cubicBezTo>
                <a:cubicBezTo>
                  <a:pt x="2229" y="926"/>
                  <a:pt x="2219" y="806"/>
                  <a:pt x="2199" y="701"/>
                </a:cubicBezTo>
                <a:cubicBezTo>
                  <a:pt x="2120" y="271"/>
                  <a:pt x="1888" y="11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" name="Google Shape;350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51" name="Google Shape;351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345;p26"/>
          <p:cNvSpPr txBox="1">
            <a:spLocks/>
          </p:cNvSpPr>
          <p:nvPr/>
        </p:nvSpPr>
        <p:spPr>
          <a:xfrm flipH="1">
            <a:off x="4281712" y="2826127"/>
            <a:ext cx="4371409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indent="0">
              <a:buClr>
                <a:schemeClr val="dk1"/>
              </a:buClr>
            </a:pPr>
            <a:r>
              <a:rPr lang="en-IN" sz="1800" dirty="0" smtClean="0"/>
              <a:t>3. </a:t>
            </a:r>
            <a:r>
              <a:rPr lang="en-IN" sz="1600" dirty="0" smtClean="0"/>
              <a:t>Retrieving </a:t>
            </a:r>
            <a:r>
              <a:rPr lang="en-IN" sz="1600" dirty="0"/>
              <a:t>the alert message after entering </a:t>
            </a:r>
            <a:r>
              <a:rPr lang="en-IN" sz="1600" dirty="0" smtClean="0"/>
              <a:t>invalid details </a:t>
            </a:r>
            <a:r>
              <a:rPr lang="en-IN" sz="1600" dirty="0"/>
              <a:t>in the Corporate Wellness webpage &amp; scheduling a demo. </a:t>
            </a:r>
          </a:p>
        </p:txBody>
      </p:sp>
      <p:sp>
        <p:nvSpPr>
          <p:cNvPr id="148" name="Google Shape;345;p26"/>
          <p:cNvSpPr txBox="1">
            <a:spLocks/>
          </p:cNvSpPr>
          <p:nvPr/>
        </p:nvSpPr>
        <p:spPr>
          <a:xfrm flipH="1">
            <a:off x="3866835" y="413291"/>
            <a:ext cx="5139277" cy="178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fontAlgn="base"/>
            <a:endParaRPr lang="en-IN" sz="1600" dirty="0" smtClean="0"/>
          </a:p>
          <a:p>
            <a:pPr fontAlgn="base"/>
            <a:r>
              <a:rPr lang="en-IN" sz="1600" dirty="0"/>
              <a:t> </a:t>
            </a:r>
            <a:r>
              <a:rPr lang="en-IN" sz="1600" dirty="0" smtClean="0"/>
              <a:t>      </a:t>
            </a:r>
            <a:r>
              <a:rPr lang="en-IN" sz="1800" dirty="0" smtClean="0"/>
              <a:t>1. </a:t>
            </a:r>
            <a:r>
              <a:rPr lang="en-IN" sz="1600" dirty="0" smtClean="0"/>
              <a:t>Retrieving </a:t>
            </a:r>
            <a:r>
              <a:rPr lang="en-IN" sz="1600" dirty="0"/>
              <a:t>the hospital list after entering location as “Bangalore”, keyword as “hospital” and adding filters for “Open 24x7” &amp; “Has Parking” </a:t>
            </a:r>
            <a:r>
              <a:rPr lang="en-IN" sz="1600" dirty="0" smtClean="0"/>
              <a:t>facilities</a:t>
            </a:r>
            <a:endParaRPr lang="en-IN" sz="1600" dirty="0"/>
          </a:p>
          <a:p>
            <a:pPr marL="0" indent="0"/>
            <a:endParaRPr lang="en-IN" sz="1600" dirty="0"/>
          </a:p>
        </p:txBody>
      </p:sp>
      <p:sp>
        <p:nvSpPr>
          <p:cNvPr id="151" name="Google Shape;345;p26"/>
          <p:cNvSpPr txBox="1">
            <a:spLocks/>
          </p:cNvSpPr>
          <p:nvPr/>
        </p:nvSpPr>
        <p:spPr>
          <a:xfrm flipH="1">
            <a:off x="3866834" y="1743399"/>
            <a:ext cx="5139277" cy="141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fontAlgn="base"/>
            <a:endParaRPr lang="en-IN" sz="1600" dirty="0" smtClean="0"/>
          </a:p>
          <a:p>
            <a:pPr fontAlgn="base"/>
            <a:r>
              <a:rPr lang="en-IN" sz="1600" dirty="0"/>
              <a:t> </a:t>
            </a:r>
            <a:r>
              <a:rPr lang="en-IN" sz="1600" dirty="0" smtClean="0"/>
              <a:t>     </a:t>
            </a:r>
            <a:r>
              <a:rPr lang="en-IN" sz="1800" dirty="0" smtClean="0"/>
              <a:t> 2</a:t>
            </a:r>
            <a:r>
              <a:rPr lang="en-IN" sz="1600" dirty="0" smtClean="0"/>
              <a:t>. Retrieving </a:t>
            </a:r>
            <a:r>
              <a:rPr lang="en-IN" sz="1600" dirty="0"/>
              <a:t>the Top Cities list after entering the Diagnostics webpage</a:t>
            </a:r>
          </a:p>
          <a:p>
            <a:pPr fontAlgn="base"/>
            <a:endParaRPr lang="en-IN" sz="1600" dirty="0"/>
          </a:p>
          <a:p>
            <a:pPr marL="0" indent="0"/>
            <a:endParaRPr lang="en-IN" sz="1600" dirty="0"/>
          </a:p>
        </p:txBody>
      </p:sp>
      <p:sp>
        <p:nvSpPr>
          <p:cNvPr id="2" name="Rectangle 1"/>
          <p:cNvSpPr/>
          <p:nvPr/>
        </p:nvSpPr>
        <p:spPr>
          <a:xfrm>
            <a:off x="426272" y="2586921"/>
            <a:ext cx="3316683" cy="217376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IN" sz="1600" dirty="0">
                <a:solidFill>
                  <a:schemeClr val="bg1"/>
                </a:solidFill>
                <a:latin typeface="Dosis ExtraLight" panose="020B0604020202020204" charset="0"/>
              </a:rPr>
              <a:t>Practo is an online health consultation website that provides online healthcare. We are taking and testing the following functionalities of the </a:t>
            </a:r>
            <a:r>
              <a:rPr lang="en-IN" sz="1600" dirty="0" smtClean="0">
                <a:solidFill>
                  <a:schemeClr val="bg1"/>
                </a:solidFill>
                <a:latin typeface="Dosis ExtraLight" panose="020B0604020202020204" charset="0"/>
              </a:rPr>
              <a:t>website</a:t>
            </a:r>
          </a:p>
          <a:p>
            <a:pPr lvl="1" algn="ctr"/>
            <a:r>
              <a:rPr lang="en-US" sz="1600" dirty="0" smtClean="0">
                <a:solidFill>
                  <a:schemeClr val="bg1"/>
                </a:solidFill>
                <a:latin typeface="Dosis ExtraLight" panose="020B0604020202020204" charset="0"/>
              </a:rPr>
              <a:t>www.practo.com</a:t>
            </a:r>
            <a:endParaRPr lang="en-IN" sz="1600" dirty="0">
              <a:solidFill>
                <a:schemeClr val="bg1"/>
              </a:solidFill>
              <a:latin typeface="Dosis ExtraLigh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7"/>
          <p:cNvSpPr txBox="1">
            <a:spLocks noGrp="1"/>
          </p:cNvSpPr>
          <p:nvPr>
            <p:ph type="ctrTitle"/>
          </p:nvPr>
        </p:nvSpPr>
        <p:spPr>
          <a:xfrm>
            <a:off x="-52554" y="59688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Screenshots  OF The Website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4" y="836907"/>
            <a:ext cx="4572663" cy="2348253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softEdge rad="0"/>
          </a:effectLst>
        </p:spPr>
      </p:pic>
      <p:sp>
        <p:nvSpPr>
          <p:cNvPr id="5" name="Bent Arrow 4"/>
          <p:cNvSpPr/>
          <p:nvPr/>
        </p:nvSpPr>
        <p:spPr>
          <a:xfrm rot="5400000">
            <a:off x="5148782" y="1031863"/>
            <a:ext cx="1322935" cy="19583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078" y="2797337"/>
            <a:ext cx="3749041" cy="2146980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1319474" y="3304490"/>
            <a:ext cx="13901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5"/>
                </a:solidFill>
                <a:latin typeface="Dosis ExtraLight" panose="020B0604020202020204" charset="0"/>
                <a:cs typeface="Arial" panose="020B0604020202020204" pitchFamily="34" charset="0"/>
              </a:rPr>
              <a:t>LANDING</a:t>
            </a:r>
            <a:r>
              <a:rPr lang="en-US" sz="1600" b="1" dirty="0" smtClean="0">
                <a:solidFill>
                  <a:schemeClr val="accent5"/>
                </a:solidFill>
                <a:latin typeface="Dosis ExtraLight" panose="020B0604020202020204" charset="0"/>
              </a:rPr>
              <a:t>  PAGE</a:t>
            </a:r>
            <a:endParaRPr lang="en-IN" sz="1600" b="1" dirty="0">
              <a:solidFill>
                <a:schemeClr val="accent5"/>
              </a:solidFill>
              <a:latin typeface="Dosis ExtraLight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87201" y="3817148"/>
            <a:ext cx="19438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5"/>
                </a:solidFill>
                <a:latin typeface="Dosis ExtraLight" panose="020B0604020202020204" charset="0"/>
                <a:cs typeface="Arial" panose="020B0604020202020204" pitchFamily="34" charset="0"/>
              </a:rPr>
              <a:t>HOSPITAL  LIST   PAGE</a:t>
            </a:r>
            <a:endParaRPr lang="en-IN" sz="1600" b="1" dirty="0">
              <a:solidFill>
                <a:schemeClr val="accent5"/>
              </a:solidFill>
              <a:latin typeface="Dosis Extra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45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7"/>
          <p:cNvSpPr txBox="1">
            <a:spLocks noGrp="1"/>
          </p:cNvSpPr>
          <p:nvPr>
            <p:ph type="ctrTitle"/>
          </p:nvPr>
        </p:nvSpPr>
        <p:spPr>
          <a:xfrm>
            <a:off x="-52554" y="59688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Screenshots  OF The Website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559" y="2944253"/>
            <a:ext cx="4247295" cy="2172416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7" y="871384"/>
            <a:ext cx="5508734" cy="1980597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</p:spPr>
      </p:pic>
      <p:sp>
        <p:nvSpPr>
          <p:cNvPr id="7" name="Bent Arrow 6"/>
          <p:cNvSpPr/>
          <p:nvPr/>
        </p:nvSpPr>
        <p:spPr>
          <a:xfrm rot="5400000">
            <a:off x="6021045" y="1154694"/>
            <a:ext cx="1322935" cy="19583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95281" y="2944253"/>
            <a:ext cx="13901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5"/>
                </a:solidFill>
                <a:latin typeface="Dosis ExtraLight" panose="020B0604020202020204" charset="0"/>
                <a:cs typeface="Arial" panose="020B0604020202020204" pitchFamily="34" charset="0"/>
              </a:rPr>
              <a:t>LANDING</a:t>
            </a:r>
            <a:r>
              <a:rPr lang="en-US" sz="1600" b="1" dirty="0" smtClean="0">
                <a:solidFill>
                  <a:schemeClr val="accent5"/>
                </a:solidFill>
                <a:latin typeface="Dosis ExtraLight" panose="020B0604020202020204" charset="0"/>
              </a:rPr>
              <a:t>  PAGE</a:t>
            </a:r>
            <a:endParaRPr lang="en-IN" sz="1600" b="1" dirty="0">
              <a:solidFill>
                <a:schemeClr val="accent5"/>
              </a:solidFill>
              <a:latin typeface="Dosis ExtraLight" panose="020B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72843" y="3876572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5"/>
                </a:solidFill>
                <a:latin typeface="Dosis ExtraLight" panose="020B0604020202020204" charset="0"/>
              </a:rPr>
              <a:t>TOP  CITIES  PAGE</a:t>
            </a:r>
            <a:endParaRPr lang="en-IN" sz="1600" b="1" dirty="0">
              <a:solidFill>
                <a:schemeClr val="accent5"/>
              </a:solidFill>
              <a:latin typeface="Dosis Extra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70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7"/>
          <p:cNvSpPr txBox="1">
            <a:spLocks noGrp="1"/>
          </p:cNvSpPr>
          <p:nvPr>
            <p:ph type="ctrTitle"/>
          </p:nvPr>
        </p:nvSpPr>
        <p:spPr>
          <a:xfrm>
            <a:off x="-52554" y="59688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Screenshots  OF The Website</a:t>
            </a:r>
            <a:endParaRPr dirty="0"/>
          </a:p>
        </p:txBody>
      </p:sp>
      <p:sp>
        <p:nvSpPr>
          <p:cNvPr id="7" name="Bent Arrow 6"/>
          <p:cNvSpPr/>
          <p:nvPr/>
        </p:nvSpPr>
        <p:spPr>
          <a:xfrm rot="5400000">
            <a:off x="6021045" y="1154694"/>
            <a:ext cx="1322935" cy="19583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828625"/>
            <a:ext cx="5110480" cy="1966707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316" y="2879856"/>
            <a:ext cx="4632391" cy="2162996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248036" y="2879856"/>
            <a:ext cx="13901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5"/>
                </a:solidFill>
                <a:latin typeface="Dosis ExtraLight" panose="020B0604020202020204" charset="0"/>
                <a:cs typeface="Arial" panose="020B0604020202020204" pitchFamily="34" charset="0"/>
              </a:rPr>
              <a:t>LANDING</a:t>
            </a:r>
            <a:r>
              <a:rPr lang="en-US" sz="1600" b="1" dirty="0" smtClean="0">
                <a:solidFill>
                  <a:schemeClr val="accent5"/>
                </a:solidFill>
                <a:latin typeface="Dosis ExtraLight" panose="020B0604020202020204" charset="0"/>
              </a:rPr>
              <a:t>  PAGE</a:t>
            </a:r>
            <a:endParaRPr lang="en-IN" sz="1600" b="1" dirty="0">
              <a:solidFill>
                <a:schemeClr val="accent5"/>
              </a:solidFill>
              <a:latin typeface="Dosis ExtraLight" panose="020B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75542" y="3792077"/>
            <a:ext cx="25907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5"/>
                </a:solidFill>
                <a:latin typeface="Dosis ExtraLight" panose="020B0604020202020204" charset="0"/>
                <a:cs typeface="Arial" panose="020B0604020202020204" pitchFamily="34" charset="0"/>
              </a:rPr>
              <a:t>CORPORATE  WELLNESS</a:t>
            </a:r>
            <a:r>
              <a:rPr lang="en-US" sz="1600" b="1" dirty="0" smtClean="0">
                <a:solidFill>
                  <a:schemeClr val="accent5"/>
                </a:solidFill>
                <a:latin typeface="Dosis ExtraLight" panose="020B0604020202020204" charset="0"/>
              </a:rPr>
              <a:t>  PAGE</a:t>
            </a:r>
            <a:endParaRPr lang="en-IN" sz="1600" b="1" dirty="0">
              <a:solidFill>
                <a:schemeClr val="accent5"/>
              </a:solidFill>
              <a:latin typeface="Dosis Extra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78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7"/>
          <p:cNvSpPr txBox="1">
            <a:spLocks noGrp="1"/>
          </p:cNvSpPr>
          <p:nvPr>
            <p:ph type="ctrTitle"/>
          </p:nvPr>
        </p:nvSpPr>
        <p:spPr>
          <a:xfrm>
            <a:off x="-52554" y="59688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Components used</a:t>
            </a:r>
            <a:endParaRPr dirty="0"/>
          </a:p>
        </p:txBody>
      </p:sp>
      <p:sp>
        <p:nvSpPr>
          <p:cNvPr id="498" name="Google Shape;498;p27"/>
          <p:cNvSpPr txBox="1">
            <a:spLocks noGrp="1"/>
          </p:cNvSpPr>
          <p:nvPr>
            <p:ph type="subTitle" idx="6"/>
          </p:nvPr>
        </p:nvSpPr>
        <p:spPr>
          <a:xfrm>
            <a:off x="-153679" y="1365489"/>
            <a:ext cx="2106995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Selenium</a:t>
            </a:r>
            <a:endParaRPr dirty="0"/>
          </a:p>
        </p:txBody>
      </p:sp>
      <p:grpSp>
        <p:nvGrpSpPr>
          <p:cNvPr id="499" name="Google Shape;499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0" name="Google Shape;500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498;p27"/>
          <p:cNvSpPr txBox="1">
            <a:spLocks/>
          </p:cNvSpPr>
          <p:nvPr/>
        </p:nvSpPr>
        <p:spPr>
          <a:xfrm>
            <a:off x="3510561" y="1336478"/>
            <a:ext cx="2113789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dirty="0" smtClean="0"/>
              <a:t>Testng</a:t>
            </a:r>
            <a:endParaRPr lang="en-IN" dirty="0"/>
          </a:p>
        </p:txBody>
      </p:sp>
      <p:sp>
        <p:nvSpPr>
          <p:cNvPr id="65" name="Google Shape;498;p27"/>
          <p:cNvSpPr txBox="1">
            <a:spLocks/>
          </p:cNvSpPr>
          <p:nvPr/>
        </p:nvSpPr>
        <p:spPr>
          <a:xfrm>
            <a:off x="5199170" y="1321739"/>
            <a:ext cx="229259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dirty="0" smtClean="0"/>
              <a:t>pom</a:t>
            </a:r>
            <a:endParaRPr lang="en-IN" dirty="0"/>
          </a:p>
        </p:txBody>
      </p:sp>
      <p:sp>
        <p:nvSpPr>
          <p:cNvPr id="66" name="Google Shape;498;p27"/>
          <p:cNvSpPr txBox="1">
            <a:spLocks/>
          </p:cNvSpPr>
          <p:nvPr/>
        </p:nvSpPr>
        <p:spPr>
          <a:xfrm>
            <a:off x="5199170" y="3162585"/>
            <a:ext cx="1710033" cy="371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dirty="0" smtClean="0"/>
              <a:t>Selenium Grid</a:t>
            </a:r>
            <a:endParaRPr lang="en-IN" dirty="0"/>
          </a:p>
        </p:txBody>
      </p:sp>
      <p:sp>
        <p:nvSpPr>
          <p:cNvPr id="67" name="Google Shape;498;p27"/>
          <p:cNvSpPr txBox="1">
            <a:spLocks/>
          </p:cNvSpPr>
          <p:nvPr/>
        </p:nvSpPr>
        <p:spPr>
          <a:xfrm>
            <a:off x="7598350" y="1336478"/>
            <a:ext cx="1119457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dirty="0" smtClean="0"/>
              <a:t>Jenkins</a:t>
            </a:r>
            <a:endParaRPr lang="en-IN" dirty="0"/>
          </a:p>
        </p:txBody>
      </p:sp>
      <p:sp>
        <p:nvSpPr>
          <p:cNvPr id="68" name="Google Shape;498;p27"/>
          <p:cNvSpPr txBox="1">
            <a:spLocks/>
          </p:cNvSpPr>
          <p:nvPr/>
        </p:nvSpPr>
        <p:spPr>
          <a:xfrm>
            <a:off x="3309321" y="3224567"/>
            <a:ext cx="16119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dirty="0" smtClean="0"/>
              <a:t>Maven</a:t>
            </a:r>
            <a:endParaRPr lang="en-IN" dirty="0"/>
          </a:p>
        </p:txBody>
      </p:sp>
      <p:sp>
        <p:nvSpPr>
          <p:cNvPr id="69" name="Google Shape;498;p27"/>
          <p:cNvSpPr txBox="1">
            <a:spLocks/>
          </p:cNvSpPr>
          <p:nvPr/>
        </p:nvSpPr>
        <p:spPr>
          <a:xfrm>
            <a:off x="7581497" y="3224515"/>
            <a:ext cx="826858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dirty="0" smtClean="0"/>
              <a:t>GITHUB</a:t>
            </a:r>
            <a:endParaRPr lang="en-IN" dirty="0"/>
          </a:p>
        </p:txBody>
      </p:sp>
      <p:sp>
        <p:nvSpPr>
          <p:cNvPr id="71" name="Google Shape;498;p27"/>
          <p:cNvSpPr txBox="1">
            <a:spLocks/>
          </p:cNvSpPr>
          <p:nvPr/>
        </p:nvSpPr>
        <p:spPr>
          <a:xfrm>
            <a:off x="1686991" y="1356076"/>
            <a:ext cx="2091623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dirty="0" smtClean="0"/>
              <a:t>Java</a:t>
            </a:r>
            <a:endParaRPr lang="en-IN" dirty="0"/>
          </a:p>
        </p:txBody>
      </p:sp>
      <p:sp>
        <p:nvSpPr>
          <p:cNvPr id="72" name="Google Shape;498;p27"/>
          <p:cNvSpPr txBox="1">
            <a:spLocks/>
          </p:cNvSpPr>
          <p:nvPr/>
        </p:nvSpPr>
        <p:spPr>
          <a:xfrm>
            <a:off x="1536063" y="3224515"/>
            <a:ext cx="1439768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Dosis ExtraLight"/>
              <a:buNone/>
              <a:defRPr sz="1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dirty="0" smtClean="0"/>
              <a:t>Eclipse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123639" y="1604144"/>
            <a:ext cx="1549019" cy="1374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Dosis ExtraLight" panose="020B0604020202020204" charset="0"/>
              </a:rPr>
              <a:t>Portable framework for testing web applications</a:t>
            </a:r>
            <a:endParaRPr lang="en-IN" dirty="0">
              <a:latin typeface="Dosis ExtraLight" panose="020B060402020202020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1980090" y="1617527"/>
            <a:ext cx="1549019" cy="1374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Dosis ExtraLight" panose="020B0604020202020204" charset="0"/>
              </a:rPr>
              <a:t>Java is a class-based, object-oriented programming language</a:t>
            </a:r>
            <a:endParaRPr lang="en-IN" dirty="0">
              <a:latin typeface="Dosis ExtraLight" panose="020B0604020202020204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3792947" y="1604145"/>
            <a:ext cx="1549019" cy="1374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Dosis ExtraLight" panose="020B0604020202020204" charset="0"/>
              </a:rPr>
              <a:t> </a:t>
            </a:r>
          </a:p>
          <a:p>
            <a:pPr algn="ctr"/>
            <a:r>
              <a:rPr lang="en-US" dirty="0" smtClean="0">
                <a:latin typeface="Dosis ExtraLight" panose="020B0604020202020204" charset="0"/>
              </a:rPr>
              <a:t>Testing framework for the java programming language</a:t>
            </a:r>
            <a:endParaRPr lang="en-IN" dirty="0" smtClean="0">
              <a:latin typeface="Dosis ExtraLight" panose="020B0604020202020204" charset="0"/>
            </a:endParaRPr>
          </a:p>
          <a:p>
            <a:pPr algn="ctr"/>
            <a:endParaRPr lang="en-IN" dirty="0"/>
          </a:p>
        </p:txBody>
      </p:sp>
      <p:sp>
        <p:nvSpPr>
          <p:cNvPr id="130" name="Rectangle 129"/>
          <p:cNvSpPr/>
          <p:nvPr/>
        </p:nvSpPr>
        <p:spPr>
          <a:xfrm>
            <a:off x="7447920" y="1604909"/>
            <a:ext cx="1549019" cy="1374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osis ExtraLight" panose="020B0604020202020204" charset="0"/>
              </a:rPr>
              <a:t>Jenkins is a free and open source automation </a:t>
            </a:r>
            <a:r>
              <a:rPr lang="en-US" dirty="0" smtClean="0">
                <a:latin typeface="Dosis ExtraLight" panose="020B0604020202020204" charset="0"/>
              </a:rPr>
              <a:t>server</a:t>
            </a:r>
            <a:endParaRPr lang="en-IN" dirty="0">
              <a:latin typeface="Dosis ExtraLight" panose="020B0604020202020204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5616517" y="1604548"/>
            <a:ext cx="1549019" cy="1374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osis ExtraLight" panose="020B0604020202020204" charset="0"/>
            </a:endParaRPr>
          </a:p>
          <a:p>
            <a:pPr algn="ctr"/>
            <a:endParaRPr lang="en-US" dirty="0" smtClean="0">
              <a:latin typeface="Dosis ExtraLight" panose="020B0604020202020204" charset="0"/>
            </a:endParaRPr>
          </a:p>
          <a:p>
            <a:pPr algn="ctr"/>
            <a:r>
              <a:rPr lang="en-US" dirty="0" smtClean="0">
                <a:latin typeface="Dosis ExtraLight" panose="020B0604020202020204" charset="0"/>
              </a:rPr>
              <a:t>Design </a:t>
            </a:r>
            <a:r>
              <a:rPr lang="en-US" dirty="0">
                <a:latin typeface="Dosis ExtraLight" panose="020B0604020202020204" charset="0"/>
              </a:rPr>
              <a:t>pattern in Selenium that creates an object repository for storing all web elements</a:t>
            </a:r>
            <a:endParaRPr lang="en-IN" dirty="0">
              <a:latin typeface="Dosis ExtraLight" panose="020B0604020202020204" charset="0"/>
            </a:endParaRPr>
          </a:p>
          <a:p>
            <a:pPr algn="ctr"/>
            <a:endParaRPr lang="en-IN" dirty="0"/>
          </a:p>
          <a:p>
            <a:pPr algn="ctr"/>
            <a:endParaRPr lang="en-IN" dirty="0"/>
          </a:p>
        </p:txBody>
      </p:sp>
      <p:sp>
        <p:nvSpPr>
          <p:cNvPr id="132" name="Rectangle 131"/>
          <p:cNvSpPr/>
          <p:nvPr/>
        </p:nvSpPr>
        <p:spPr>
          <a:xfrm>
            <a:off x="7205614" y="3467645"/>
            <a:ext cx="1549019" cy="1374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Dosis ExtraLight" panose="020B0604020202020204" charset="0"/>
              </a:rPr>
              <a:t>Provider </a:t>
            </a:r>
            <a:r>
              <a:rPr lang="en-US" dirty="0">
                <a:latin typeface="Dosis ExtraLight" panose="020B0604020202020204" charset="0"/>
              </a:rPr>
              <a:t>of Internet hosting for software development and version control using Git</a:t>
            </a:r>
            <a:endParaRPr lang="en-IN" dirty="0">
              <a:latin typeface="Dosis ExtraLight" panose="020B060402020202020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5288908" y="3463320"/>
            <a:ext cx="1549019" cy="1374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Dosis ExtraLight" panose="020B0604020202020204" charset="0"/>
              </a:rPr>
              <a:t>Smart </a:t>
            </a:r>
            <a:r>
              <a:rPr lang="en-US" dirty="0">
                <a:latin typeface="Dosis ExtraLight" panose="020B0604020202020204" charset="0"/>
              </a:rPr>
              <a:t>proxy server that makes it easy to run tests in parallel on multiple machines</a:t>
            </a:r>
            <a:endParaRPr lang="en-IN" dirty="0">
              <a:latin typeface="Dosis ExtraLight" panose="020B0604020202020204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3353741" y="3473245"/>
            <a:ext cx="1549019" cy="1374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osis ExtraLight" panose="020B0604020202020204" charset="0"/>
              </a:rPr>
              <a:t> </a:t>
            </a:r>
            <a:r>
              <a:rPr lang="en-US" dirty="0" smtClean="0">
                <a:latin typeface="Dosis ExtraLight" panose="020B0604020202020204" charset="0"/>
              </a:rPr>
              <a:t>Build </a:t>
            </a:r>
            <a:r>
              <a:rPr lang="en-US" dirty="0">
                <a:latin typeface="Dosis ExtraLight" panose="020B0604020202020204" charset="0"/>
              </a:rPr>
              <a:t>automation tool used primarily for Java </a:t>
            </a:r>
            <a:r>
              <a:rPr lang="en-US" dirty="0" smtClean="0">
                <a:latin typeface="Dosis ExtraLight" panose="020B0604020202020204" charset="0"/>
              </a:rPr>
              <a:t>projects</a:t>
            </a:r>
            <a:endParaRPr lang="en-IN" dirty="0">
              <a:latin typeface="Dosis ExtraLight" panose="020B0604020202020204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1456579" y="3467646"/>
            <a:ext cx="1549019" cy="1374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osis ExtraLight" panose="020B0604020202020204" charset="0"/>
              </a:rPr>
              <a:t>Eclipse is an integrated development environment used in computer programming</a:t>
            </a:r>
            <a:endParaRPr lang="en-IN" dirty="0">
              <a:latin typeface="Dosis ExtraLigh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0">
            <a:extLst>
              <a:ext uri="{FF2B5EF4-FFF2-40B4-BE49-F238E27FC236}">
                <a16:creationId xmlns="" xmlns:a16="http://schemas.microsoft.com/office/drawing/2014/main" id="{5B1BC3C9-146E-4893-B6CF-B5154F4829BA}"/>
              </a:ext>
            </a:extLst>
          </p:cNvPr>
          <p:cNvGrpSpPr/>
          <p:nvPr/>
        </p:nvGrpSpPr>
        <p:grpSpPr>
          <a:xfrm>
            <a:off x="2385495" y="602342"/>
            <a:ext cx="3304106" cy="4287157"/>
            <a:chOff x="4087718" y="3009900"/>
            <a:chExt cx="2494694" cy="2941321"/>
          </a:xfrm>
        </p:grpSpPr>
        <p:sp>
          <p:nvSpPr>
            <p:cNvPr id="292" name="Shape">
              <a:extLst>
                <a:ext uri="{FF2B5EF4-FFF2-40B4-BE49-F238E27FC236}">
                  <a16:creationId xmlns="" xmlns:a16="http://schemas.microsoft.com/office/drawing/2014/main" id="{5C6E7B62-B3CA-40B0-AEA9-D0E64344D027}"/>
                </a:ext>
              </a:extLst>
            </p:cNvPr>
            <p:cNvSpPr/>
            <p:nvPr/>
          </p:nvSpPr>
          <p:spPr>
            <a:xfrm>
              <a:off x="4089400" y="3009900"/>
              <a:ext cx="2493012" cy="2941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39" y="0"/>
                  </a:moveTo>
                  <a:lnTo>
                    <a:pt x="21600" y="1296"/>
                  </a:lnTo>
                  <a:lnTo>
                    <a:pt x="21600" y="2388"/>
                  </a:lnTo>
                  <a:lnTo>
                    <a:pt x="16670" y="4346"/>
                  </a:lnTo>
                  <a:cubicBezTo>
                    <a:pt x="16670" y="4346"/>
                    <a:pt x="10123" y="5661"/>
                    <a:pt x="7967" y="10539"/>
                  </a:cubicBezTo>
                  <a:lnTo>
                    <a:pt x="8363" y="11602"/>
                  </a:lnTo>
                  <a:lnTo>
                    <a:pt x="8429" y="12609"/>
                  </a:lnTo>
                  <a:lnTo>
                    <a:pt x="10112" y="13617"/>
                  </a:lnTo>
                  <a:lnTo>
                    <a:pt x="10112" y="14540"/>
                  </a:lnTo>
                  <a:lnTo>
                    <a:pt x="12731" y="14932"/>
                  </a:lnTo>
                  <a:lnTo>
                    <a:pt x="12731" y="20817"/>
                  </a:lnTo>
                  <a:lnTo>
                    <a:pt x="12731" y="21600"/>
                  </a:lnTo>
                  <a:lnTo>
                    <a:pt x="5887" y="20173"/>
                  </a:lnTo>
                  <a:lnTo>
                    <a:pt x="1419" y="15995"/>
                  </a:lnTo>
                  <a:lnTo>
                    <a:pt x="1254" y="15099"/>
                  </a:lnTo>
                  <a:lnTo>
                    <a:pt x="957" y="14232"/>
                  </a:lnTo>
                  <a:lnTo>
                    <a:pt x="297" y="10418"/>
                  </a:lnTo>
                  <a:lnTo>
                    <a:pt x="0" y="9550"/>
                  </a:lnTo>
                  <a:lnTo>
                    <a:pt x="2377" y="6547"/>
                  </a:lnTo>
                  <a:lnTo>
                    <a:pt x="2146" y="5568"/>
                  </a:lnTo>
                  <a:lnTo>
                    <a:pt x="6184" y="3665"/>
                  </a:lnTo>
                  <a:lnTo>
                    <a:pt x="6151" y="2630"/>
                  </a:lnTo>
                  <a:lnTo>
                    <a:pt x="11015" y="1903"/>
                  </a:lnTo>
                  <a:lnTo>
                    <a:pt x="11114" y="923"/>
                  </a:lnTo>
                  <a:lnTo>
                    <a:pt x="15680" y="1063"/>
                  </a:lnTo>
                  <a:lnTo>
                    <a:pt x="16439" y="0"/>
                  </a:lnTo>
                  <a:close/>
                </a:path>
              </a:pathLst>
            </a:custGeom>
            <a:solidFill>
              <a:srgbClr val="475A5A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3" name="Shape">
              <a:extLst>
                <a:ext uri="{FF2B5EF4-FFF2-40B4-BE49-F238E27FC236}">
                  <a16:creationId xmlns="" xmlns:a16="http://schemas.microsoft.com/office/drawing/2014/main" id="{B9B8E5FD-F56A-4C72-883B-232F8A2606AF}"/>
                </a:ext>
              </a:extLst>
            </p:cNvPr>
            <p:cNvSpPr/>
            <p:nvPr/>
          </p:nvSpPr>
          <p:spPr>
            <a:xfrm>
              <a:off x="5762436" y="3009900"/>
              <a:ext cx="817881" cy="443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22" y="7117"/>
                  </a:moveTo>
                  <a:lnTo>
                    <a:pt x="0" y="17330"/>
                  </a:lnTo>
                  <a:lnTo>
                    <a:pt x="6876" y="21600"/>
                  </a:lnTo>
                  <a:lnTo>
                    <a:pt x="21600" y="8603"/>
                  </a:lnTo>
                  <a:lnTo>
                    <a:pt x="5870" y="0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Shape">
              <a:extLst>
                <a:ext uri="{FF2B5EF4-FFF2-40B4-BE49-F238E27FC236}">
                  <a16:creationId xmlns="" xmlns:a16="http://schemas.microsoft.com/office/drawing/2014/main" id="{4210CD70-BF18-4863-B298-A7F526AEB614}"/>
                </a:ext>
              </a:extLst>
            </p:cNvPr>
            <p:cNvSpPr/>
            <p:nvPr/>
          </p:nvSpPr>
          <p:spPr>
            <a:xfrm>
              <a:off x="5372100" y="3136899"/>
              <a:ext cx="525781" cy="3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83" y="21600"/>
                  </a:moveTo>
                  <a:lnTo>
                    <a:pt x="0" y="0"/>
                  </a:lnTo>
                  <a:lnTo>
                    <a:pt x="21600" y="1102"/>
                  </a:lnTo>
                  <a:lnTo>
                    <a:pt x="16122" y="13224"/>
                  </a:lnTo>
                  <a:lnTo>
                    <a:pt x="16122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5" name="Shape">
              <a:extLst>
                <a:ext uri="{FF2B5EF4-FFF2-40B4-BE49-F238E27FC236}">
                  <a16:creationId xmlns="" xmlns:a16="http://schemas.microsoft.com/office/drawing/2014/main" id="{B1787648-F528-4EA1-84E7-56D9B9BA426D}"/>
                </a:ext>
              </a:extLst>
            </p:cNvPr>
            <p:cNvSpPr/>
            <p:nvPr/>
          </p:nvSpPr>
          <p:spPr>
            <a:xfrm>
              <a:off x="4798917" y="3268945"/>
              <a:ext cx="664211" cy="435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912"/>
                  </a:moveTo>
                  <a:lnTo>
                    <a:pt x="13629" y="21600"/>
                  </a:lnTo>
                  <a:lnTo>
                    <a:pt x="21600" y="18955"/>
                  </a:lnTo>
                  <a:lnTo>
                    <a:pt x="1825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6" name="Shape">
              <a:extLst>
                <a:ext uri="{FF2B5EF4-FFF2-40B4-BE49-F238E27FC236}">
                  <a16:creationId xmlns="" xmlns:a16="http://schemas.microsoft.com/office/drawing/2014/main" id="{C65CE137-F4E8-4E8A-9092-CE919E7A2A8F}"/>
                </a:ext>
              </a:extLst>
            </p:cNvPr>
            <p:cNvSpPr/>
            <p:nvPr/>
          </p:nvSpPr>
          <p:spPr>
            <a:xfrm>
              <a:off x="4335746" y="3506881"/>
              <a:ext cx="877570" cy="469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968"/>
                  </a:moveTo>
                  <a:lnTo>
                    <a:pt x="17192" y="21600"/>
                  </a:lnTo>
                  <a:lnTo>
                    <a:pt x="21600" y="15470"/>
                  </a:lnTo>
                  <a:lnTo>
                    <a:pt x="11472" y="0"/>
                  </a:ln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Shape">
              <a:extLst>
                <a:ext uri="{FF2B5EF4-FFF2-40B4-BE49-F238E27FC236}">
                  <a16:creationId xmlns="" xmlns:a16="http://schemas.microsoft.com/office/drawing/2014/main" id="{94BC653E-EF26-45E3-A5E3-09011777CBF7}"/>
                </a:ext>
              </a:extLst>
            </p:cNvPr>
            <p:cNvSpPr/>
            <p:nvPr/>
          </p:nvSpPr>
          <p:spPr>
            <a:xfrm>
              <a:off x="4087718" y="3900582"/>
              <a:ext cx="962661" cy="408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9719" y="19990"/>
                  </a:lnTo>
                  <a:lnTo>
                    <a:pt x="21600" y="10465"/>
                  </a:lnTo>
                  <a:lnTo>
                    <a:pt x="618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Shape">
              <a:extLst>
                <a:ext uri="{FF2B5EF4-FFF2-40B4-BE49-F238E27FC236}">
                  <a16:creationId xmlns="" xmlns:a16="http://schemas.microsoft.com/office/drawing/2014/main" id="{DE1DDFD2-F72E-4464-BB66-01EB28FD6AB4}"/>
                </a:ext>
              </a:extLst>
            </p:cNvPr>
            <p:cNvSpPr/>
            <p:nvPr/>
          </p:nvSpPr>
          <p:spPr>
            <a:xfrm>
              <a:off x="4121561" y="4393341"/>
              <a:ext cx="932182" cy="546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6" y="21600"/>
                  </a:moveTo>
                  <a:lnTo>
                    <a:pt x="21600" y="7384"/>
                  </a:lnTo>
                  <a:lnTo>
                    <a:pt x="20099" y="0"/>
                  </a:lnTo>
                  <a:lnTo>
                    <a:pt x="0" y="1055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9" name="Shape">
              <a:extLst>
                <a:ext uri="{FF2B5EF4-FFF2-40B4-BE49-F238E27FC236}">
                  <a16:creationId xmlns="" xmlns:a16="http://schemas.microsoft.com/office/drawing/2014/main" id="{0608A88B-12A8-4D89-8CFD-3AB84ECA13A5}"/>
                </a:ext>
              </a:extLst>
            </p:cNvPr>
            <p:cNvSpPr/>
            <p:nvPr/>
          </p:nvSpPr>
          <p:spPr>
            <a:xfrm>
              <a:off x="4234145" y="4727764"/>
              <a:ext cx="1022351" cy="801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140"/>
                  </a:moveTo>
                  <a:lnTo>
                    <a:pt x="17495" y="0"/>
                  </a:lnTo>
                  <a:lnTo>
                    <a:pt x="21600" y="3697"/>
                  </a:lnTo>
                  <a:lnTo>
                    <a:pt x="10787" y="2160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Shape">
              <a:extLst>
                <a:ext uri="{FF2B5EF4-FFF2-40B4-BE49-F238E27FC236}">
                  <a16:creationId xmlns="" xmlns:a16="http://schemas.microsoft.com/office/drawing/2014/main" id="{AAC32C7B-2E3C-4E3D-8BB6-41D4DDD79A6C}"/>
                </a:ext>
              </a:extLst>
            </p:cNvPr>
            <p:cNvSpPr/>
            <p:nvPr/>
          </p:nvSpPr>
          <p:spPr>
            <a:xfrm>
              <a:off x="4775199" y="4991099"/>
              <a:ext cx="783591" cy="855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761"/>
                  </a:moveTo>
                  <a:lnTo>
                    <a:pt x="13268" y="0"/>
                  </a:lnTo>
                  <a:lnTo>
                    <a:pt x="21600" y="134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hape">
              <a:extLst>
                <a:ext uri="{FF2B5EF4-FFF2-40B4-BE49-F238E27FC236}">
                  <a16:creationId xmlns="" xmlns:a16="http://schemas.microsoft.com/office/drawing/2014/main" id="{06CD27AE-DBEF-4667-A869-73B9CE1F3F83}"/>
                </a:ext>
              </a:extLst>
            </p:cNvPr>
            <p:cNvSpPr/>
            <p:nvPr/>
          </p:nvSpPr>
          <p:spPr>
            <a:xfrm>
              <a:off x="4775199" y="4127499"/>
              <a:ext cx="77471" cy="92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652"/>
                  </a:moveTo>
                  <a:cubicBezTo>
                    <a:pt x="21600" y="17753"/>
                    <a:pt x="18059" y="21600"/>
                    <a:pt x="10623" y="21600"/>
                  </a:cubicBezTo>
                  <a:cubicBezTo>
                    <a:pt x="3895" y="21600"/>
                    <a:pt x="0" y="18049"/>
                    <a:pt x="0" y="10652"/>
                  </a:cubicBezTo>
                  <a:cubicBezTo>
                    <a:pt x="0" y="3551"/>
                    <a:pt x="3541" y="0"/>
                    <a:pt x="10623" y="0"/>
                  </a:cubicBezTo>
                  <a:cubicBezTo>
                    <a:pt x="17705" y="0"/>
                    <a:pt x="21600" y="3255"/>
                    <a:pt x="21600" y="10652"/>
                  </a:cubicBezTo>
                  <a:close/>
                  <a:moveTo>
                    <a:pt x="9207" y="10948"/>
                  </a:moveTo>
                  <a:cubicBezTo>
                    <a:pt x="9207" y="15978"/>
                    <a:pt x="9561" y="17162"/>
                    <a:pt x="10977" y="17162"/>
                  </a:cubicBezTo>
                  <a:cubicBezTo>
                    <a:pt x="12393" y="17162"/>
                    <a:pt x="12748" y="15978"/>
                    <a:pt x="12748" y="10948"/>
                  </a:cubicBezTo>
                  <a:cubicBezTo>
                    <a:pt x="12748" y="5918"/>
                    <a:pt x="12748" y="4438"/>
                    <a:pt x="10977" y="4438"/>
                  </a:cubicBezTo>
                  <a:cubicBezTo>
                    <a:pt x="9561" y="4438"/>
                    <a:pt x="9207" y="5918"/>
                    <a:pt x="9207" y="1094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2" name="Shape">
              <a:extLst>
                <a:ext uri="{FF2B5EF4-FFF2-40B4-BE49-F238E27FC236}">
                  <a16:creationId xmlns="" xmlns:a16="http://schemas.microsoft.com/office/drawing/2014/main" id="{840F4B63-8316-4571-9D50-67B519F8FA89}"/>
                </a:ext>
              </a:extLst>
            </p:cNvPr>
            <p:cNvSpPr/>
            <p:nvPr/>
          </p:nvSpPr>
          <p:spPr>
            <a:xfrm>
              <a:off x="4864099" y="4127499"/>
              <a:ext cx="77471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23" y="21600"/>
                  </a:moveTo>
                  <a:lnTo>
                    <a:pt x="10623" y="17280"/>
                  </a:lnTo>
                  <a:lnTo>
                    <a:pt x="0" y="17280"/>
                  </a:lnTo>
                  <a:lnTo>
                    <a:pt x="0" y="12343"/>
                  </a:lnTo>
                  <a:lnTo>
                    <a:pt x="7082" y="0"/>
                  </a:lnTo>
                  <a:lnTo>
                    <a:pt x="19121" y="0"/>
                  </a:lnTo>
                  <a:lnTo>
                    <a:pt x="19121" y="12034"/>
                  </a:lnTo>
                  <a:lnTo>
                    <a:pt x="21600" y="12034"/>
                  </a:lnTo>
                  <a:lnTo>
                    <a:pt x="20892" y="17280"/>
                  </a:lnTo>
                  <a:lnTo>
                    <a:pt x="19121" y="17280"/>
                  </a:lnTo>
                  <a:lnTo>
                    <a:pt x="19121" y="21600"/>
                  </a:lnTo>
                  <a:lnTo>
                    <a:pt x="10623" y="21600"/>
                  </a:lnTo>
                  <a:close/>
                  <a:moveTo>
                    <a:pt x="10623" y="10800"/>
                  </a:moveTo>
                  <a:cubicBezTo>
                    <a:pt x="10623" y="9257"/>
                    <a:pt x="10623" y="6789"/>
                    <a:pt x="10977" y="5246"/>
                  </a:cubicBezTo>
                  <a:cubicBezTo>
                    <a:pt x="10269" y="6789"/>
                    <a:pt x="8852" y="10183"/>
                    <a:pt x="7790" y="12034"/>
                  </a:cubicBezTo>
                  <a:lnTo>
                    <a:pt x="10623" y="12034"/>
                  </a:lnTo>
                  <a:lnTo>
                    <a:pt x="10623" y="108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3" name="Shape">
              <a:extLst>
                <a:ext uri="{FF2B5EF4-FFF2-40B4-BE49-F238E27FC236}">
                  <a16:creationId xmlns="" xmlns:a16="http://schemas.microsoft.com/office/drawing/2014/main" id="{69D0ABF8-2E61-425E-8540-35507BAB8D62}"/>
                </a:ext>
              </a:extLst>
            </p:cNvPr>
            <p:cNvSpPr/>
            <p:nvPr/>
          </p:nvSpPr>
          <p:spPr>
            <a:xfrm>
              <a:off x="4775199" y="4483099"/>
              <a:ext cx="77471" cy="92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652"/>
                  </a:moveTo>
                  <a:cubicBezTo>
                    <a:pt x="21600" y="17753"/>
                    <a:pt x="18059" y="21600"/>
                    <a:pt x="10623" y="21600"/>
                  </a:cubicBezTo>
                  <a:cubicBezTo>
                    <a:pt x="3895" y="21600"/>
                    <a:pt x="0" y="18049"/>
                    <a:pt x="0" y="10652"/>
                  </a:cubicBezTo>
                  <a:cubicBezTo>
                    <a:pt x="0" y="3551"/>
                    <a:pt x="3541" y="0"/>
                    <a:pt x="10623" y="0"/>
                  </a:cubicBezTo>
                  <a:cubicBezTo>
                    <a:pt x="17705" y="0"/>
                    <a:pt x="21600" y="3255"/>
                    <a:pt x="21600" y="10652"/>
                  </a:cubicBezTo>
                  <a:close/>
                  <a:moveTo>
                    <a:pt x="9207" y="10948"/>
                  </a:moveTo>
                  <a:cubicBezTo>
                    <a:pt x="9207" y="15978"/>
                    <a:pt x="9561" y="17162"/>
                    <a:pt x="10977" y="17162"/>
                  </a:cubicBezTo>
                  <a:cubicBezTo>
                    <a:pt x="12393" y="17162"/>
                    <a:pt x="12748" y="15978"/>
                    <a:pt x="12748" y="10948"/>
                  </a:cubicBezTo>
                  <a:cubicBezTo>
                    <a:pt x="12748" y="5918"/>
                    <a:pt x="12748" y="4438"/>
                    <a:pt x="10977" y="4438"/>
                  </a:cubicBezTo>
                  <a:cubicBezTo>
                    <a:pt x="9561" y="4438"/>
                    <a:pt x="9207" y="5918"/>
                    <a:pt x="9207" y="1094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hape">
              <a:extLst>
                <a:ext uri="{FF2B5EF4-FFF2-40B4-BE49-F238E27FC236}">
                  <a16:creationId xmlns="" xmlns:a16="http://schemas.microsoft.com/office/drawing/2014/main" id="{DC981752-2828-45E2-B1A1-129DD4D47ACA}"/>
                </a:ext>
              </a:extLst>
            </p:cNvPr>
            <p:cNvSpPr/>
            <p:nvPr/>
          </p:nvSpPr>
          <p:spPr>
            <a:xfrm>
              <a:off x="4851400" y="4483099"/>
              <a:ext cx="76200" cy="92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" y="6214"/>
                  </a:moveTo>
                  <a:cubicBezTo>
                    <a:pt x="720" y="3847"/>
                    <a:pt x="2160" y="0"/>
                    <a:pt x="10800" y="0"/>
                  </a:cubicBezTo>
                  <a:cubicBezTo>
                    <a:pt x="16560" y="0"/>
                    <a:pt x="20880" y="1775"/>
                    <a:pt x="20880" y="5918"/>
                  </a:cubicBezTo>
                  <a:cubicBezTo>
                    <a:pt x="20880" y="8285"/>
                    <a:pt x="18720" y="9764"/>
                    <a:pt x="16920" y="10060"/>
                  </a:cubicBezTo>
                  <a:lnTo>
                    <a:pt x="16920" y="10060"/>
                  </a:lnTo>
                  <a:cubicBezTo>
                    <a:pt x="18720" y="10356"/>
                    <a:pt x="21600" y="11540"/>
                    <a:pt x="21600" y="15090"/>
                  </a:cubicBezTo>
                  <a:cubicBezTo>
                    <a:pt x="21600" y="18641"/>
                    <a:pt x="19080" y="21600"/>
                    <a:pt x="10800" y="21600"/>
                  </a:cubicBezTo>
                  <a:cubicBezTo>
                    <a:pt x="2160" y="21600"/>
                    <a:pt x="360" y="17753"/>
                    <a:pt x="0" y="15090"/>
                  </a:cubicBezTo>
                  <a:lnTo>
                    <a:pt x="9000" y="15090"/>
                  </a:lnTo>
                  <a:cubicBezTo>
                    <a:pt x="9000" y="16570"/>
                    <a:pt x="9360" y="17458"/>
                    <a:pt x="10440" y="17458"/>
                  </a:cubicBezTo>
                  <a:cubicBezTo>
                    <a:pt x="11520" y="17458"/>
                    <a:pt x="11880" y="16570"/>
                    <a:pt x="11880" y="15090"/>
                  </a:cubicBezTo>
                  <a:cubicBezTo>
                    <a:pt x="11880" y="13315"/>
                    <a:pt x="11520" y="12723"/>
                    <a:pt x="9360" y="12723"/>
                  </a:cubicBezTo>
                  <a:lnTo>
                    <a:pt x="7200" y="12723"/>
                  </a:lnTo>
                  <a:lnTo>
                    <a:pt x="7200" y="8285"/>
                  </a:lnTo>
                  <a:lnTo>
                    <a:pt x="9360" y="8285"/>
                  </a:lnTo>
                  <a:cubicBezTo>
                    <a:pt x="11160" y="8285"/>
                    <a:pt x="11880" y="7693"/>
                    <a:pt x="11880" y="6214"/>
                  </a:cubicBezTo>
                  <a:cubicBezTo>
                    <a:pt x="11880" y="5030"/>
                    <a:pt x="11520" y="4438"/>
                    <a:pt x="10800" y="4438"/>
                  </a:cubicBezTo>
                  <a:cubicBezTo>
                    <a:pt x="9720" y="4438"/>
                    <a:pt x="9360" y="5030"/>
                    <a:pt x="9360" y="6510"/>
                  </a:cubicBezTo>
                  <a:lnTo>
                    <a:pt x="360" y="651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5" name="Shape">
              <a:extLst>
                <a:ext uri="{FF2B5EF4-FFF2-40B4-BE49-F238E27FC236}">
                  <a16:creationId xmlns="" xmlns:a16="http://schemas.microsoft.com/office/drawing/2014/main" id="{E8D3B9B8-0C0A-4D94-8EA8-9EA41B5BCEF2}"/>
                </a:ext>
              </a:extLst>
            </p:cNvPr>
            <p:cNvSpPr/>
            <p:nvPr/>
          </p:nvSpPr>
          <p:spPr>
            <a:xfrm>
              <a:off x="4965699" y="4851399"/>
              <a:ext cx="77471" cy="92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652"/>
                  </a:moveTo>
                  <a:cubicBezTo>
                    <a:pt x="21600" y="17753"/>
                    <a:pt x="18059" y="21600"/>
                    <a:pt x="10623" y="21600"/>
                  </a:cubicBezTo>
                  <a:cubicBezTo>
                    <a:pt x="3895" y="21600"/>
                    <a:pt x="0" y="18049"/>
                    <a:pt x="0" y="10652"/>
                  </a:cubicBezTo>
                  <a:cubicBezTo>
                    <a:pt x="0" y="3551"/>
                    <a:pt x="3541" y="0"/>
                    <a:pt x="10623" y="0"/>
                  </a:cubicBezTo>
                  <a:cubicBezTo>
                    <a:pt x="17705" y="0"/>
                    <a:pt x="21600" y="3255"/>
                    <a:pt x="21600" y="10652"/>
                  </a:cubicBezTo>
                  <a:close/>
                  <a:moveTo>
                    <a:pt x="9207" y="10948"/>
                  </a:moveTo>
                  <a:cubicBezTo>
                    <a:pt x="9207" y="15978"/>
                    <a:pt x="9561" y="17162"/>
                    <a:pt x="10977" y="17162"/>
                  </a:cubicBezTo>
                  <a:cubicBezTo>
                    <a:pt x="12393" y="17162"/>
                    <a:pt x="12748" y="15978"/>
                    <a:pt x="12748" y="10948"/>
                  </a:cubicBezTo>
                  <a:cubicBezTo>
                    <a:pt x="12748" y="5918"/>
                    <a:pt x="12748" y="4438"/>
                    <a:pt x="10977" y="4438"/>
                  </a:cubicBezTo>
                  <a:cubicBezTo>
                    <a:pt x="9207" y="4438"/>
                    <a:pt x="9207" y="5622"/>
                    <a:pt x="9207" y="109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6" name="Shape">
              <a:extLst>
                <a:ext uri="{FF2B5EF4-FFF2-40B4-BE49-F238E27FC236}">
                  <a16:creationId xmlns="" xmlns:a16="http://schemas.microsoft.com/office/drawing/2014/main" id="{9AC467B4-8770-4886-919C-00BE97A5431D}"/>
                </a:ext>
              </a:extLst>
            </p:cNvPr>
            <p:cNvSpPr/>
            <p:nvPr/>
          </p:nvSpPr>
          <p:spPr>
            <a:xfrm>
              <a:off x="5054600" y="4851400"/>
              <a:ext cx="72390" cy="90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9" y="21600"/>
                  </a:moveTo>
                  <a:lnTo>
                    <a:pt x="379" y="21296"/>
                  </a:lnTo>
                  <a:cubicBezTo>
                    <a:pt x="379" y="15515"/>
                    <a:pt x="3789" y="12777"/>
                    <a:pt x="6821" y="10952"/>
                  </a:cubicBezTo>
                  <a:cubicBezTo>
                    <a:pt x="9853" y="8823"/>
                    <a:pt x="11368" y="7910"/>
                    <a:pt x="11368" y="6389"/>
                  </a:cubicBezTo>
                  <a:cubicBezTo>
                    <a:pt x="11368" y="5476"/>
                    <a:pt x="11368" y="4563"/>
                    <a:pt x="10232" y="4563"/>
                  </a:cubicBezTo>
                  <a:cubicBezTo>
                    <a:pt x="9095" y="4563"/>
                    <a:pt x="8716" y="5476"/>
                    <a:pt x="8716" y="7910"/>
                  </a:cubicBezTo>
                  <a:lnTo>
                    <a:pt x="0" y="7910"/>
                  </a:lnTo>
                  <a:cubicBezTo>
                    <a:pt x="0" y="5476"/>
                    <a:pt x="758" y="0"/>
                    <a:pt x="10990" y="0"/>
                  </a:cubicBezTo>
                  <a:cubicBezTo>
                    <a:pt x="17811" y="0"/>
                    <a:pt x="21221" y="2738"/>
                    <a:pt x="21221" y="6693"/>
                  </a:cubicBezTo>
                  <a:cubicBezTo>
                    <a:pt x="21221" y="9431"/>
                    <a:pt x="20084" y="10952"/>
                    <a:pt x="15537" y="13386"/>
                  </a:cubicBezTo>
                  <a:cubicBezTo>
                    <a:pt x="13263" y="14603"/>
                    <a:pt x="12126" y="15515"/>
                    <a:pt x="11747" y="16124"/>
                  </a:cubicBezTo>
                  <a:lnTo>
                    <a:pt x="21600" y="16124"/>
                  </a:lnTo>
                  <a:lnTo>
                    <a:pt x="20463" y="21600"/>
                  </a:lnTo>
                  <a:lnTo>
                    <a:pt x="379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7" name="Shape">
              <a:extLst>
                <a:ext uri="{FF2B5EF4-FFF2-40B4-BE49-F238E27FC236}">
                  <a16:creationId xmlns="" xmlns:a16="http://schemas.microsoft.com/office/drawing/2014/main" id="{6720D00C-56CB-445E-B9A2-C7B07FB1043A}"/>
                </a:ext>
              </a:extLst>
            </p:cNvPr>
            <p:cNvSpPr/>
            <p:nvPr/>
          </p:nvSpPr>
          <p:spPr>
            <a:xfrm>
              <a:off x="5295899" y="5079999"/>
              <a:ext cx="77471" cy="92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652"/>
                  </a:moveTo>
                  <a:cubicBezTo>
                    <a:pt x="21600" y="17753"/>
                    <a:pt x="18059" y="21600"/>
                    <a:pt x="10623" y="21600"/>
                  </a:cubicBezTo>
                  <a:cubicBezTo>
                    <a:pt x="3895" y="21600"/>
                    <a:pt x="0" y="18049"/>
                    <a:pt x="0" y="10652"/>
                  </a:cubicBezTo>
                  <a:cubicBezTo>
                    <a:pt x="0" y="3551"/>
                    <a:pt x="3541" y="0"/>
                    <a:pt x="10623" y="0"/>
                  </a:cubicBezTo>
                  <a:cubicBezTo>
                    <a:pt x="17705" y="0"/>
                    <a:pt x="21600" y="3255"/>
                    <a:pt x="21600" y="10652"/>
                  </a:cubicBezTo>
                  <a:close/>
                  <a:moveTo>
                    <a:pt x="9207" y="10948"/>
                  </a:moveTo>
                  <a:cubicBezTo>
                    <a:pt x="9207" y="15978"/>
                    <a:pt x="9561" y="17162"/>
                    <a:pt x="10977" y="17162"/>
                  </a:cubicBezTo>
                  <a:cubicBezTo>
                    <a:pt x="12393" y="17162"/>
                    <a:pt x="12748" y="15978"/>
                    <a:pt x="12748" y="10948"/>
                  </a:cubicBezTo>
                  <a:cubicBezTo>
                    <a:pt x="12748" y="5918"/>
                    <a:pt x="12748" y="4438"/>
                    <a:pt x="10977" y="4438"/>
                  </a:cubicBezTo>
                  <a:cubicBezTo>
                    <a:pt x="9207" y="4438"/>
                    <a:pt x="9207" y="5622"/>
                    <a:pt x="9207" y="109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8" name="Shape">
              <a:extLst>
                <a:ext uri="{FF2B5EF4-FFF2-40B4-BE49-F238E27FC236}">
                  <a16:creationId xmlns="" xmlns:a16="http://schemas.microsoft.com/office/drawing/2014/main" id="{701329A3-3231-4682-9D38-CEDDE3EF68AB}"/>
                </a:ext>
              </a:extLst>
            </p:cNvPr>
            <p:cNvSpPr/>
            <p:nvPr/>
          </p:nvSpPr>
          <p:spPr>
            <a:xfrm>
              <a:off x="5384799" y="5079999"/>
              <a:ext cx="40642" cy="88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25" y="21600"/>
                  </a:moveTo>
                  <a:lnTo>
                    <a:pt x="4725" y="6789"/>
                  </a:lnTo>
                  <a:cubicBezTo>
                    <a:pt x="2700" y="6789"/>
                    <a:pt x="675" y="6480"/>
                    <a:pt x="0" y="6480"/>
                  </a:cubicBezTo>
                  <a:lnTo>
                    <a:pt x="0" y="1851"/>
                  </a:lnTo>
                  <a:cubicBezTo>
                    <a:pt x="4050" y="1851"/>
                    <a:pt x="7425" y="926"/>
                    <a:pt x="8775" y="0"/>
                  </a:cubicBezTo>
                  <a:lnTo>
                    <a:pt x="21600" y="0"/>
                  </a:lnTo>
                  <a:lnTo>
                    <a:pt x="21600" y="21600"/>
                  </a:lnTo>
                  <a:lnTo>
                    <a:pt x="4725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Shape">
              <a:extLst>
                <a:ext uri="{FF2B5EF4-FFF2-40B4-BE49-F238E27FC236}">
                  <a16:creationId xmlns="" xmlns:a16="http://schemas.microsoft.com/office/drawing/2014/main" id="{FF9BB194-AFBC-4DDB-8B07-C9B4E14805D3}"/>
                </a:ext>
              </a:extLst>
            </p:cNvPr>
            <p:cNvSpPr/>
            <p:nvPr/>
          </p:nvSpPr>
          <p:spPr>
            <a:xfrm>
              <a:off x="5892799" y="3276599"/>
              <a:ext cx="77471" cy="92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652"/>
                  </a:moveTo>
                  <a:cubicBezTo>
                    <a:pt x="21600" y="17753"/>
                    <a:pt x="18059" y="21600"/>
                    <a:pt x="10623" y="21600"/>
                  </a:cubicBezTo>
                  <a:cubicBezTo>
                    <a:pt x="3895" y="21600"/>
                    <a:pt x="0" y="18049"/>
                    <a:pt x="0" y="10652"/>
                  </a:cubicBezTo>
                  <a:cubicBezTo>
                    <a:pt x="0" y="3551"/>
                    <a:pt x="3541" y="0"/>
                    <a:pt x="10623" y="0"/>
                  </a:cubicBezTo>
                  <a:cubicBezTo>
                    <a:pt x="17705" y="0"/>
                    <a:pt x="21600" y="3551"/>
                    <a:pt x="21600" y="10652"/>
                  </a:cubicBezTo>
                  <a:close/>
                  <a:moveTo>
                    <a:pt x="9207" y="10948"/>
                  </a:moveTo>
                  <a:cubicBezTo>
                    <a:pt x="9207" y="15978"/>
                    <a:pt x="9561" y="17162"/>
                    <a:pt x="10977" y="17162"/>
                  </a:cubicBezTo>
                  <a:cubicBezTo>
                    <a:pt x="12393" y="17162"/>
                    <a:pt x="12748" y="15978"/>
                    <a:pt x="12748" y="10948"/>
                  </a:cubicBezTo>
                  <a:cubicBezTo>
                    <a:pt x="12748" y="5918"/>
                    <a:pt x="12748" y="4438"/>
                    <a:pt x="10977" y="4438"/>
                  </a:cubicBezTo>
                  <a:cubicBezTo>
                    <a:pt x="9561" y="4734"/>
                    <a:pt x="9207" y="5918"/>
                    <a:pt x="9207" y="109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hape">
              <a:extLst>
                <a:ext uri="{FF2B5EF4-FFF2-40B4-BE49-F238E27FC236}">
                  <a16:creationId xmlns="" xmlns:a16="http://schemas.microsoft.com/office/drawing/2014/main" id="{C54B5684-A1DD-4568-B91A-B794594CB842}"/>
                </a:ext>
              </a:extLst>
            </p:cNvPr>
            <p:cNvSpPr/>
            <p:nvPr/>
          </p:nvSpPr>
          <p:spPr>
            <a:xfrm>
              <a:off x="5981699" y="3276599"/>
              <a:ext cx="77470" cy="92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5" extrusionOk="0">
                  <a:moveTo>
                    <a:pt x="0" y="14886"/>
                  </a:moveTo>
                  <a:cubicBezTo>
                    <a:pt x="0" y="12843"/>
                    <a:pt x="1416" y="11092"/>
                    <a:pt x="3895" y="10216"/>
                  </a:cubicBezTo>
                  <a:cubicBezTo>
                    <a:pt x="1416" y="9341"/>
                    <a:pt x="708" y="7589"/>
                    <a:pt x="708" y="5838"/>
                  </a:cubicBezTo>
                  <a:cubicBezTo>
                    <a:pt x="708" y="3503"/>
                    <a:pt x="2479" y="0"/>
                    <a:pt x="10623" y="0"/>
                  </a:cubicBezTo>
                  <a:cubicBezTo>
                    <a:pt x="18413" y="0"/>
                    <a:pt x="20892" y="2919"/>
                    <a:pt x="20892" y="5838"/>
                  </a:cubicBezTo>
                  <a:cubicBezTo>
                    <a:pt x="20892" y="7881"/>
                    <a:pt x="19830" y="9049"/>
                    <a:pt x="17705" y="9924"/>
                  </a:cubicBezTo>
                  <a:cubicBezTo>
                    <a:pt x="20184" y="10800"/>
                    <a:pt x="21600" y="12551"/>
                    <a:pt x="21600" y="14886"/>
                  </a:cubicBezTo>
                  <a:cubicBezTo>
                    <a:pt x="21600" y="17805"/>
                    <a:pt x="19829" y="21308"/>
                    <a:pt x="10269" y="21308"/>
                  </a:cubicBezTo>
                  <a:cubicBezTo>
                    <a:pt x="2479" y="21600"/>
                    <a:pt x="0" y="18097"/>
                    <a:pt x="0" y="14886"/>
                  </a:cubicBezTo>
                  <a:close/>
                  <a:moveTo>
                    <a:pt x="9207" y="6130"/>
                  </a:moveTo>
                  <a:cubicBezTo>
                    <a:pt x="9207" y="7589"/>
                    <a:pt x="9561" y="8173"/>
                    <a:pt x="10623" y="8173"/>
                  </a:cubicBezTo>
                  <a:cubicBezTo>
                    <a:pt x="11685" y="8173"/>
                    <a:pt x="12040" y="7589"/>
                    <a:pt x="12040" y="6130"/>
                  </a:cubicBezTo>
                  <a:cubicBezTo>
                    <a:pt x="12040" y="4670"/>
                    <a:pt x="11686" y="4086"/>
                    <a:pt x="10623" y="4086"/>
                  </a:cubicBezTo>
                  <a:cubicBezTo>
                    <a:pt x="9915" y="4086"/>
                    <a:pt x="9207" y="4670"/>
                    <a:pt x="9207" y="6130"/>
                  </a:cubicBezTo>
                  <a:close/>
                  <a:moveTo>
                    <a:pt x="12394" y="15178"/>
                  </a:moveTo>
                  <a:cubicBezTo>
                    <a:pt x="12394" y="13427"/>
                    <a:pt x="12040" y="12551"/>
                    <a:pt x="10977" y="12551"/>
                  </a:cubicBezTo>
                  <a:cubicBezTo>
                    <a:pt x="9915" y="12551"/>
                    <a:pt x="9561" y="13427"/>
                    <a:pt x="9561" y="15178"/>
                  </a:cubicBezTo>
                  <a:cubicBezTo>
                    <a:pt x="9561" y="16930"/>
                    <a:pt x="10269" y="17514"/>
                    <a:pt x="10977" y="17514"/>
                  </a:cubicBezTo>
                  <a:cubicBezTo>
                    <a:pt x="11685" y="17514"/>
                    <a:pt x="12394" y="16930"/>
                    <a:pt x="12394" y="1517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Shape">
              <a:extLst>
                <a:ext uri="{FF2B5EF4-FFF2-40B4-BE49-F238E27FC236}">
                  <a16:creationId xmlns="" xmlns:a16="http://schemas.microsoft.com/office/drawing/2014/main" id="{EB37ABF0-65FB-4282-A81B-84880DF9D9B1}"/>
                </a:ext>
              </a:extLst>
            </p:cNvPr>
            <p:cNvSpPr/>
            <p:nvPr/>
          </p:nvSpPr>
          <p:spPr>
            <a:xfrm>
              <a:off x="5524499" y="3365499"/>
              <a:ext cx="77471" cy="92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652"/>
                  </a:moveTo>
                  <a:cubicBezTo>
                    <a:pt x="21600" y="17753"/>
                    <a:pt x="18059" y="21600"/>
                    <a:pt x="10623" y="21600"/>
                  </a:cubicBezTo>
                  <a:cubicBezTo>
                    <a:pt x="3895" y="21600"/>
                    <a:pt x="0" y="18049"/>
                    <a:pt x="0" y="10652"/>
                  </a:cubicBezTo>
                  <a:cubicBezTo>
                    <a:pt x="0" y="3551"/>
                    <a:pt x="3541" y="0"/>
                    <a:pt x="10623" y="0"/>
                  </a:cubicBezTo>
                  <a:cubicBezTo>
                    <a:pt x="17705" y="0"/>
                    <a:pt x="21600" y="3551"/>
                    <a:pt x="21600" y="10652"/>
                  </a:cubicBezTo>
                  <a:close/>
                  <a:moveTo>
                    <a:pt x="9207" y="10948"/>
                  </a:moveTo>
                  <a:cubicBezTo>
                    <a:pt x="9207" y="15978"/>
                    <a:pt x="9561" y="17162"/>
                    <a:pt x="10977" y="17162"/>
                  </a:cubicBezTo>
                  <a:cubicBezTo>
                    <a:pt x="12393" y="17162"/>
                    <a:pt x="12748" y="15978"/>
                    <a:pt x="12748" y="10948"/>
                  </a:cubicBezTo>
                  <a:cubicBezTo>
                    <a:pt x="12748" y="5918"/>
                    <a:pt x="12748" y="4438"/>
                    <a:pt x="10977" y="4438"/>
                  </a:cubicBezTo>
                  <a:cubicBezTo>
                    <a:pt x="9207" y="4438"/>
                    <a:pt x="9207" y="5918"/>
                    <a:pt x="9207" y="1094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Shape">
              <a:extLst>
                <a:ext uri="{FF2B5EF4-FFF2-40B4-BE49-F238E27FC236}">
                  <a16:creationId xmlns="" xmlns:a16="http://schemas.microsoft.com/office/drawing/2014/main" id="{F0EC9184-3F29-44E8-A4D7-9A08A3A89B91}"/>
                </a:ext>
              </a:extLst>
            </p:cNvPr>
            <p:cNvSpPr/>
            <p:nvPr/>
          </p:nvSpPr>
          <p:spPr>
            <a:xfrm>
              <a:off x="5613400" y="3365499"/>
              <a:ext cx="69850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4937"/>
                  </a:lnTo>
                  <a:cubicBezTo>
                    <a:pt x="18065" y="8949"/>
                    <a:pt x="14138" y="15429"/>
                    <a:pt x="12960" y="21600"/>
                  </a:cubicBezTo>
                  <a:lnTo>
                    <a:pt x="1964" y="21600"/>
                  </a:lnTo>
                  <a:cubicBezTo>
                    <a:pt x="3535" y="15120"/>
                    <a:pt x="8247" y="8331"/>
                    <a:pt x="11782" y="5554"/>
                  </a:cubicBezTo>
                  <a:lnTo>
                    <a:pt x="0" y="5554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Shape">
              <a:extLst>
                <a:ext uri="{FF2B5EF4-FFF2-40B4-BE49-F238E27FC236}">
                  <a16:creationId xmlns="" xmlns:a16="http://schemas.microsoft.com/office/drawing/2014/main" id="{CA7CD320-5CF8-48D6-BC85-91E284CBAD62}"/>
                </a:ext>
              </a:extLst>
            </p:cNvPr>
            <p:cNvSpPr/>
            <p:nvPr/>
          </p:nvSpPr>
          <p:spPr>
            <a:xfrm>
              <a:off x="5206999" y="3517899"/>
              <a:ext cx="77471" cy="92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652"/>
                  </a:moveTo>
                  <a:cubicBezTo>
                    <a:pt x="21600" y="17753"/>
                    <a:pt x="18059" y="21600"/>
                    <a:pt x="10623" y="21600"/>
                  </a:cubicBezTo>
                  <a:cubicBezTo>
                    <a:pt x="3895" y="21600"/>
                    <a:pt x="0" y="18049"/>
                    <a:pt x="0" y="10652"/>
                  </a:cubicBezTo>
                  <a:cubicBezTo>
                    <a:pt x="0" y="3551"/>
                    <a:pt x="3541" y="0"/>
                    <a:pt x="10623" y="0"/>
                  </a:cubicBezTo>
                  <a:cubicBezTo>
                    <a:pt x="17705" y="0"/>
                    <a:pt x="21600" y="3551"/>
                    <a:pt x="21600" y="10652"/>
                  </a:cubicBezTo>
                  <a:close/>
                  <a:moveTo>
                    <a:pt x="9207" y="10948"/>
                  </a:moveTo>
                  <a:cubicBezTo>
                    <a:pt x="9207" y="15978"/>
                    <a:pt x="9561" y="17162"/>
                    <a:pt x="10977" y="17162"/>
                  </a:cubicBezTo>
                  <a:cubicBezTo>
                    <a:pt x="12393" y="17162"/>
                    <a:pt x="12748" y="15978"/>
                    <a:pt x="12748" y="10948"/>
                  </a:cubicBezTo>
                  <a:cubicBezTo>
                    <a:pt x="12748" y="5918"/>
                    <a:pt x="12748" y="4438"/>
                    <a:pt x="10977" y="4438"/>
                  </a:cubicBezTo>
                  <a:cubicBezTo>
                    <a:pt x="9207" y="4438"/>
                    <a:pt x="9207" y="5918"/>
                    <a:pt x="9207" y="109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4" name="Shape">
              <a:extLst>
                <a:ext uri="{FF2B5EF4-FFF2-40B4-BE49-F238E27FC236}">
                  <a16:creationId xmlns="" xmlns:a16="http://schemas.microsoft.com/office/drawing/2014/main" id="{8583C28F-3E11-426E-8AFB-9DBBB56F0B9A}"/>
                </a:ext>
              </a:extLst>
            </p:cNvPr>
            <p:cNvSpPr/>
            <p:nvPr/>
          </p:nvSpPr>
          <p:spPr>
            <a:xfrm>
              <a:off x="5295900" y="3517900"/>
              <a:ext cx="76200" cy="93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6130"/>
                  </a:moveTo>
                  <a:cubicBezTo>
                    <a:pt x="12600" y="5546"/>
                    <a:pt x="12240" y="4670"/>
                    <a:pt x="11160" y="4670"/>
                  </a:cubicBezTo>
                  <a:cubicBezTo>
                    <a:pt x="10080" y="4670"/>
                    <a:pt x="9360" y="5838"/>
                    <a:pt x="9360" y="8465"/>
                  </a:cubicBezTo>
                  <a:cubicBezTo>
                    <a:pt x="10800" y="7881"/>
                    <a:pt x="12240" y="7297"/>
                    <a:pt x="14040" y="7297"/>
                  </a:cubicBezTo>
                  <a:cubicBezTo>
                    <a:pt x="18720" y="7297"/>
                    <a:pt x="21600" y="9924"/>
                    <a:pt x="21600" y="13719"/>
                  </a:cubicBezTo>
                  <a:cubicBezTo>
                    <a:pt x="21600" y="18097"/>
                    <a:pt x="18360" y="21600"/>
                    <a:pt x="10800" y="21600"/>
                  </a:cubicBezTo>
                  <a:cubicBezTo>
                    <a:pt x="2520" y="21600"/>
                    <a:pt x="0" y="17514"/>
                    <a:pt x="0" y="11092"/>
                  </a:cubicBezTo>
                  <a:cubicBezTo>
                    <a:pt x="0" y="3211"/>
                    <a:pt x="4320" y="0"/>
                    <a:pt x="11160" y="0"/>
                  </a:cubicBezTo>
                  <a:cubicBezTo>
                    <a:pt x="19440" y="0"/>
                    <a:pt x="20880" y="3795"/>
                    <a:pt x="20880" y="5838"/>
                  </a:cubicBezTo>
                  <a:lnTo>
                    <a:pt x="12600" y="5838"/>
                  </a:lnTo>
                  <a:close/>
                  <a:moveTo>
                    <a:pt x="12600" y="14303"/>
                  </a:moveTo>
                  <a:cubicBezTo>
                    <a:pt x="12600" y="12551"/>
                    <a:pt x="12240" y="11676"/>
                    <a:pt x="11160" y="11676"/>
                  </a:cubicBezTo>
                  <a:cubicBezTo>
                    <a:pt x="10080" y="11676"/>
                    <a:pt x="9720" y="11968"/>
                    <a:pt x="9720" y="14303"/>
                  </a:cubicBezTo>
                  <a:cubicBezTo>
                    <a:pt x="9720" y="16346"/>
                    <a:pt x="10080" y="17222"/>
                    <a:pt x="11160" y="17222"/>
                  </a:cubicBezTo>
                  <a:cubicBezTo>
                    <a:pt x="12240" y="17222"/>
                    <a:pt x="12600" y="16638"/>
                    <a:pt x="12600" y="1430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5" name="Shape">
              <a:extLst>
                <a:ext uri="{FF2B5EF4-FFF2-40B4-BE49-F238E27FC236}">
                  <a16:creationId xmlns="" xmlns:a16="http://schemas.microsoft.com/office/drawing/2014/main" id="{A2A34110-E128-441A-9D89-9A37FCEFE174}"/>
                </a:ext>
              </a:extLst>
            </p:cNvPr>
            <p:cNvSpPr/>
            <p:nvPr/>
          </p:nvSpPr>
          <p:spPr>
            <a:xfrm>
              <a:off x="4940299" y="3809999"/>
              <a:ext cx="77471" cy="92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652"/>
                  </a:moveTo>
                  <a:cubicBezTo>
                    <a:pt x="21600" y="17753"/>
                    <a:pt x="18059" y="21600"/>
                    <a:pt x="10623" y="21600"/>
                  </a:cubicBezTo>
                  <a:cubicBezTo>
                    <a:pt x="3895" y="21600"/>
                    <a:pt x="0" y="18049"/>
                    <a:pt x="0" y="10652"/>
                  </a:cubicBezTo>
                  <a:cubicBezTo>
                    <a:pt x="0" y="3551"/>
                    <a:pt x="3541" y="0"/>
                    <a:pt x="10623" y="0"/>
                  </a:cubicBezTo>
                  <a:cubicBezTo>
                    <a:pt x="17705" y="0"/>
                    <a:pt x="21600" y="3255"/>
                    <a:pt x="21600" y="10652"/>
                  </a:cubicBezTo>
                  <a:close/>
                  <a:moveTo>
                    <a:pt x="9207" y="10948"/>
                  </a:moveTo>
                  <a:cubicBezTo>
                    <a:pt x="9207" y="15978"/>
                    <a:pt x="9561" y="17162"/>
                    <a:pt x="10977" y="17162"/>
                  </a:cubicBezTo>
                  <a:cubicBezTo>
                    <a:pt x="12393" y="17162"/>
                    <a:pt x="12748" y="15978"/>
                    <a:pt x="12748" y="10948"/>
                  </a:cubicBezTo>
                  <a:cubicBezTo>
                    <a:pt x="12748" y="5918"/>
                    <a:pt x="12748" y="4438"/>
                    <a:pt x="10977" y="4438"/>
                  </a:cubicBezTo>
                  <a:cubicBezTo>
                    <a:pt x="9207" y="4438"/>
                    <a:pt x="9207" y="5622"/>
                    <a:pt x="9207" y="1094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Shape">
              <a:extLst>
                <a:ext uri="{FF2B5EF4-FFF2-40B4-BE49-F238E27FC236}">
                  <a16:creationId xmlns="" xmlns:a16="http://schemas.microsoft.com/office/drawing/2014/main" id="{87F03A5D-5AD9-4854-9F13-7B1D21410272}"/>
                </a:ext>
              </a:extLst>
            </p:cNvPr>
            <p:cNvSpPr/>
            <p:nvPr/>
          </p:nvSpPr>
          <p:spPr>
            <a:xfrm>
              <a:off x="5029200" y="3810000"/>
              <a:ext cx="74931" cy="90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69" y="5172"/>
                  </a:moveTo>
                  <a:lnTo>
                    <a:pt x="9153" y="5172"/>
                  </a:lnTo>
                  <a:lnTo>
                    <a:pt x="8786" y="7606"/>
                  </a:lnTo>
                  <a:cubicBezTo>
                    <a:pt x="9519" y="6997"/>
                    <a:pt x="10983" y="6693"/>
                    <a:pt x="13546" y="6693"/>
                  </a:cubicBezTo>
                  <a:cubicBezTo>
                    <a:pt x="18671" y="6693"/>
                    <a:pt x="21600" y="9431"/>
                    <a:pt x="21600" y="13690"/>
                  </a:cubicBezTo>
                  <a:cubicBezTo>
                    <a:pt x="21600" y="19470"/>
                    <a:pt x="16841" y="21600"/>
                    <a:pt x="10617" y="21600"/>
                  </a:cubicBezTo>
                  <a:cubicBezTo>
                    <a:pt x="2929" y="21600"/>
                    <a:pt x="366" y="18558"/>
                    <a:pt x="0" y="14907"/>
                  </a:cubicBezTo>
                  <a:lnTo>
                    <a:pt x="9153" y="14907"/>
                  </a:lnTo>
                  <a:cubicBezTo>
                    <a:pt x="9153" y="16428"/>
                    <a:pt x="9519" y="17037"/>
                    <a:pt x="10617" y="17037"/>
                  </a:cubicBezTo>
                  <a:cubicBezTo>
                    <a:pt x="11715" y="17037"/>
                    <a:pt x="12081" y="16124"/>
                    <a:pt x="12081" y="13994"/>
                  </a:cubicBezTo>
                  <a:cubicBezTo>
                    <a:pt x="12081" y="11865"/>
                    <a:pt x="11715" y="11256"/>
                    <a:pt x="10617" y="11256"/>
                  </a:cubicBezTo>
                  <a:cubicBezTo>
                    <a:pt x="9885" y="11256"/>
                    <a:pt x="9153" y="11561"/>
                    <a:pt x="8786" y="12777"/>
                  </a:cubicBezTo>
                  <a:lnTo>
                    <a:pt x="366" y="12473"/>
                  </a:lnTo>
                  <a:cubicBezTo>
                    <a:pt x="732" y="10039"/>
                    <a:pt x="2197" y="3346"/>
                    <a:pt x="2563" y="0"/>
                  </a:cubicBezTo>
                  <a:lnTo>
                    <a:pt x="21600" y="0"/>
                  </a:lnTo>
                  <a:lnTo>
                    <a:pt x="19769" y="517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="" xmlns:a16="http://schemas.microsoft.com/office/drawing/2014/main" id="{EEDCAD80-709F-4E2D-8687-599B00A7885D}"/>
              </a:ext>
            </a:extLst>
          </p:cNvPr>
          <p:cNvGrpSpPr/>
          <p:nvPr/>
        </p:nvGrpSpPr>
        <p:grpSpPr>
          <a:xfrm>
            <a:off x="4527368" y="3801643"/>
            <a:ext cx="3779247" cy="461665"/>
            <a:chOff x="7151591" y="4054880"/>
            <a:chExt cx="4707474" cy="1876820"/>
          </a:xfrm>
        </p:grpSpPr>
        <p:sp>
          <p:nvSpPr>
            <p:cNvPr id="348" name="TextBox 347">
              <a:extLst>
                <a:ext uri="{FF2B5EF4-FFF2-40B4-BE49-F238E27FC236}">
                  <a16:creationId xmlns="" xmlns:a16="http://schemas.microsoft.com/office/drawing/2014/main" id="{C26C66F8-2AB2-43D6-9246-69E18A8D4CDB}"/>
                </a:ext>
              </a:extLst>
            </p:cNvPr>
            <p:cNvSpPr txBox="1"/>
            <p:nvPr/>
          </p:nvSpPr>
          <p:spPr>
            <a:xfrm>
              <a:off x="7151591" y="4054880"/>
              <a:ext cx="2937088" cy="187682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endParaRPr lang="en-US" sz="2400" b="1" noProof="1">
                <a:solidFill>
                  <a:schemeClr val="bg1"/>
                </a:solidFill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="" xmlns:a16="http://schemas.microsoft.com/office/drawing/2014/main" id="{886D8A23-5ED5-412C-B4A1-7571E48BFAAA}"/>
                </a:ext>
              </a:extLst>
            </p:cNvPr>
            <p:cNvSpPr txBox="1"/>
            <p:nvPr/>
          </p:nvSpPr>
          <p:spPr>
            <a:xfrm>
              <a:off x="8929772" y="4532540"/>
              <a:ext cx="2929293" cy="112609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endParaRPr lang="en-US" sz="1200" noProof="1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DCFFCD7C-6658-42A4-8ADB-49076B614A67}"/>
              </a:ext>
            </a:extLst>
          </p:cNvPr>
          <p:cNvGrpSpPr/>
          <p:nvPr/>
        </p:nvGrpSpPr>
        <p:grpSpPr>
          <a:xfrm>
            <a:off x="79713" y="2902557"/>
            <a:ext cx="2169585" cy="532714"/>
            <a:chOff x="253052" y="2702864"/>
            <a:chExt cx="3016972" cy="8000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2636204D-FFC6-441B-9882-CAFF0D21BD95}"/>
                </a:ext>
              </a:extLst>
            </p:cNvPr>
            <p:cNvSpPr txBox="1"/>
            <p:nvPr/>
          </p:nvSpPr>
          <p:spPr>
            <a:xfrm>
              <a:off x="253052" y="2702864"/>
              <a:ext cx="2937088" cy="41602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200" b="1" noProof="1" smtClean="0">
                  <a:solidFill>
                    <a:schemeClr val="accent5"/>
                  </a:solidFill>
                  <a:latin typeface="Dosis ExtraLight" panose="020B0604020202020204" charset="0"/>
                </a:rPr>
                <a:t>Formulation of Test scripts</a:t>
              </a:r>
              <a:endParaRPr lang="en-US" sz="1200" b="1" noProof="1">
                <a:solidFill>
                  <a:schemeClr val="accent5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093821BE-A921-42CD-AC92-E3537D7CB1E4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41602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200" dirty="0" smtClean="0">
                  <a:solidFill>
                    <a:schemeClr val="tx1"/>
                  </a:solidFill>
                  <a:latin typeface="Dosis ExtraLight" panose="020B0604020202020204" charset="0"/>
                </a:rPr>
                <a:t>Writing the </a:t>
              </a:r>
              <a:r>
                <a:rPr lang="en-US" sz="1200" dirty="0">
                  <a:solidFill>
                    <a:schemeClr val="tx1"/>
                  </a:solidFill>
                  <a:latin typeface="Dosis ExtraLight" panose="020B0604020202020204" charset="0"/>
                </a:rPr>
                <a:t>Code Using </a:t>
              </a:r>
              <a:r>
                <a:rPr lang="en-US" sz="1200" dirty="0" smtClean="0">
                  <a:solidFill>
                    <a:schemeClr val="tx1"/>
                  </a:solidFill>
                  <a:latin typeface="Dosis ExtraLight" panose="020B0604020202020204" charset="0"/>
                </a:rPr>
                <a:t>Java</a:t>
              </a:r>
              <a:endParaRPr lang="en-US" sz="1200" noProof="1">
                <a:solidFill>
                  <a:schemeClr val="tx1"/>
                </a:solidFill>
                <a:latin typeface="Dosis ExtraLight" panose="020B060402020202020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A9B4F7A9-93CB-408F-B8C9-9D0982F126E0}"/>
              </a:ext>
            </a:extLst>
          </p:cNvPr>
          <p:cNvGrpSpPr/>
          <p:nvPr/>
        </p:nvGrpSpPr>
        <p:grpSpPr>
          <a:xfrm>
            <a:off x="-3081" y="4082268"/>
            <a:ext cx="3068074" cy="909845"/>
            <a:chOff x="-426953" y="4779546"/>
            <a:chExt cx="3718683" cy="102789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44DA52AA-D7EA-42E6-A3DC-42CDBBE3BF1B}"/>
                </a:ext>
              </a:extLst>
            </p:cNvPr>
            <p:cNvSpPr txBox="1"/>
            <p:nvPr/>
          </p:nvSpPr>
          <p:spPr>
            <a:xfrm>
              <a:off x="-426953" y="4779546"/>
              <a:ext cx="2937088" cy="31293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200" b="1" noProof="1" smtClean="0">
                  <a:solidFill>
                    <a:schemeClr val="accent5"/>
                  </a:solidFill>
                  <a:latin typeface="Dosis ExtraLight" panose="020B0604020202020204" charset="0"/>
                </a:rPr>
                <a:t>Test </a:t>
              </a:r>
              <a:r>
                <a:rPr lang="en-US" sz="1200" b="1" noProof="1">
                  <a:solidFill>
                    <a:schemeClr val="accent5"/>
                  </a:solidFill>
                  <a:latin typeface="Dosis ExtraLight" panose="020B0604020202020204" charset="0"/>
                </a:rPr>
                <a:t>case Designing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478540DE-A26D-4B96-A8AE-EA2617F04B97}"/>
                </a:ext>
              </a:extLst>
            </p:cNvPr>
            <p:cNvSpPr txBox="1"/>
            <p:nvPr/>
          </p:nvSpPr>
          <p:spPr>
            <a:xfrm>
              <a:off x="362437" y="5077250"/>
              <a:ext cx="2929293" cy="73019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1200" dirty="0" smtClean="0">
                  <a:solidFill>
                    <a:schemeClr val="tx1"/>
                  </a:solidFill>
                  <a:latin typeface="Dosis ExtraLight" panose="020B0604020202020204" charset="0"/>
                </a:rPr>
                <a:t>It includes </a:t>
              </a:r>
              <a:r>
                <a:rPr lang="en-US" sz="1200" dirty="0">
                  <a:solidFill>
                    <a:schemeClr val="tx1"/>
                  </a:solidFill>
                  <a:latin typeface="Dosis ExtraLight" panose="020B0604020202020204" charset="0"/>
                </a:rPr>
                <a:t>processes for the identifying test cases by enumerating steps of the defined test conditions</a:t>
              </a:r>
              <a:endParaRPr lang="en-US" sz="1200" noProof="1">
                <a:solidFill>
                  <a:schemeClr val="tx1"/>
                </a:solidFill>
                <a:latin typeface="Dosis ExtraLight" panose="020B060402020202020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A6CEC2A2-130C-42D8-9B21-641D7F69F35F}"/>
              </a:ext>
            </a:extLst>
          </p:cNvPr>
          <p:cNvGrpSpPr/>
          <p:nvPr/>
        </p:nvGrpSpPr>
        <p:grpSpPr>
          <a:xfrm>
            <a:off x="-1146067" y="1698569"/>
            <a:ext cx="3566210" cy="729915"/>
            <a:chOff x="-1158316" y="2684348"/>
            <a:chExt cx="4520717" cy="11287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2A0A9438-C119-4A3E-9E0C-678E8F3DEFC1}"/>
                </a:ext>
              </a:extLst>
            </p:cNvPr>
            <p:cNvSpPr txBox="1"/>
            <p:nvPr/>
          </p:nvSpPr>
          <p:spPr>
            <a:xfrm>
              <a:off x="-1158316" y="2684348"/>
              <a:ext cx="2937089" cy="42836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200" b="1" noProof="1" smtClean="0">
                  <a:solidFill>
                    <a:schemeClr val="accent5"/>
                  </a:solidFill>
                  <a:latin typeface="Dosis ExtraLight" panose="020B0604020202020204" charset="0"/>
                </a:rPr>
                <a:t>  Jenkins</a:t>
              </a:r>
              <a:endParaRPr lang="en-US" sz="1200" b="1" noProof="1">
                <a:solidFill>
                  <a:schemeClr val="accent5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31FC0CD7-9B10-497F-B604-02B8B32CD581}"/>
                </a:ext>
              </a:extLst>
            </p:cNvPr>
            <p:cNvSpPr txBox="1"/>
            <p:nvPr/>
          </p:nvSpPr>
          <p:spPr>
            <a:xfrm>
              <a:off x="433108" y="3099180"/>
              <a:ext cx="2929293" cy="71393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200" noProof="1" smtClean="0">
                  <a:solidFill>
                    <a:schemeClr val="tx1"/>
                  </a:solidFill>
                  <a:latin typeface="Dosis ExtraLight" panose="020B0604020202020204" charset="0"/>
                </a:rPr>
                <a:t>Creating a Jenkins server for continuous integration</a:t>
              </a:r>
              <a:endParaRPr lang="en-US" sz="1200" noProof="1">
                <a:solidFill>
                  <a:schemeClr val="tx1"/>
                </a:solidFill>
                <a:latin typeface="Dosis ExtraLight" panose="020B060402020202020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A5A41E5F-131D-4A91-9312-6C67CFC5B577}"/>
              </a:ext>
            </a:extLst>
          </p:cNvPr>
          <p:cNvGrpSpPr/>
          <p:nvPr/>
        </p:nvGrpSpPr>
        <p:grpSpPr>
          <a:xfrm>
            <a:off x="-735474" y="554881"/>
            <a:ext cx="3977863" cy="691202"/>
            <a:chOff x="-1307999" y="2873014"/>
            <a:chExt cx="4379481" cy="73769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A9D9226E-1073-474F-9C4C-5420014B5FE7}"/>
                </a:ext>
              </a:extLst>
            </p:cNvPr>
            <p:cNvSpPr txBox="1"/>
            <p:nvPr/>
          </p:nvSpPr>
          <p:spPr>
            <a:xfrm>
              <a:off x="-1307999" y="2873014"/>
              <a:ext cx="2735535" cy="29563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200" b="1" noProof="1" smtClean="0">
                  <a:solidFill>
                    <a:schemeClr val="accent5"/>
                  </a:solidFill>
                  <a:latin typeface="Dosis ExtraLight" panose="020B0604020202020204" charset="0"/>
                </a:rPr>
                <a:t>GitHub</a:t>
              </a:r>
              <a:endParaRPr lang="en-US" sz="1200" b="1" noProof="1">
                <a:solidFill>
                  <a:schemeClr val="accent5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C8D71EEC-8772-44F2-9318-47F412077CF2}"/>
                </a:ext>
              </a:extLst>
            </p:cNvPr>
            <p:cNvSpPr txBox="1"/>
            <p:nvPr/>
          </p:nvSpPr>
          <p:spPr>
            <a:xfrm>
              <a:off x="340731" y="3117992"/>
              <a:ext cx="2730751" cy="49272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200" noProof="1" smtClean="0">
                  <a:solidFill>
                    <a:schemeClr val="tx1"/>
                  </a:solidFill>
                  <a:latin typeface="Dosis ExtraLight" panose="020B0604020202020204" charset="0"/>
                </a:rPr>
                <a:t>Using GitHub as a code repository for the ensuing project</a:t>
              </a:r>
              <a:endParaRPr lang="en-US" sz="1200" noProof="1">
                <a:solidFill>
                  <a:schemeClr val="tx1"/>
                </a:solidFill>
                <a:latin typeface="Dosis ExtraLight" panose="020B0604020202020204" charset="0"/>
              </a:endParaRPr>
            </a:p>
          </p:txBody>
        </p:sp>
      </p:grpSp>
      <p:sp>
        <p:nvSpPr>
          <p:cNvPr id="57" name="Trapezoid 56">
            <a:extLst>
              <a:ext uri="{FF2B5EF4-FFF2-40B4-BE49-F238E27FC236}">
                <a16:creationId xmlns:a16="http://schemas.microsoft.com/office/drawing/2014/main" xmlns="" id="{4D270D76-F886-4601-B430-BA3C31DBFC83}"/>
              </a:ext>
            </a:extLst>
          </p:cNvPr>
          <p:cNvSpPr/>
          <p:nvPr/>
        </p:nvSpPr>
        <p:spPr>
          <a:xfrm>
            <a:off x="762060" y="3885735"/>
            <a:ext cx="497678" cy="402031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b="1" dirty="0"/>
              <a:t>02</a:t>
            </a:r>
          </a:p>
        </p:txBody>
      </p:sp>
      <p:sp>
        <p:nvSpPr>
          <p:cNvPr id="59" name="Trapezoid 58">
            <a:extLst>
              <a:ext uri="{FF2B5EF4-FFF2-40B4-BE49-F238E27FC236}">
                <a16:creationId xmlns:a16="http://schemas.microsoft.com/office/drawing/2014/main" xmlns="" id="{B8538ABC-5E6D-4E95-9E0B-1DB1CEFF18F8}"/>
              </a:ext>
            </a:extLst>
          </p:cNvPr>
          <p:cNvSpPr/>
          <p:nvPr/>
        </p:nvSpPr>
        <p:spPr>
          <a:xfrm>
            <a:off x="142765" y="2759992"/>
            <a:ext cx="497678" cy="377207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61" name="Trapezoid 60">
            <a:extLst>
              <a:ext uri="{FF2B5EF4-FFF2-40B4-BE49-F238E27FC236}">
                <a16:creationId xmlns:a16="http://schemas.microsoft.com/office/drawing/2014/main" xmlns="" id="{56BEA3AC-DD3A-4BD2-A533-C87CBFB77890}"/>
              </a:ext>
            </a:extLst>
          </p:cNvPr>
          <p:cNvSpPr/>
          <p:nvPr/>
        </p:nvSpPr>
        <p:spPr>
          <a:xfrm>
            <a:off x="142765" y="1528542"/>
            <a:ext cx="497678" cy="402031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b="1" dirty="0"/>
              <a:t>06</a:t>
            </a:r>
          </a:p>
        </p:txBody>
      </p:sp>
      <p:sp>
        <p:nvSpPr>
          <p:cNvPr id="63" name="Trapezoid 62">
            <a:extLst>
              <a:ext uri="{FF2B5EF4-FFF2-40B4-BE49-F238E27FC236}">
                <a16:creationId xmlns:a16="http://schemas.microsoft.com/office/drawing/2014/main" xmlns="" id="{9CBBA201-0413-4F5C-8CD8-27DDE6FC8765}"/>
              </a:ext>
            </a:extLst>
          </p:cNvPr>
          <p:cNvSpPr/>
          <p:nvPr/>
        </p:nvSpPr>
        <p:spPr>
          <a:xfrm>
            <a:off x="782616" y="371785"/>
            <a:ext cx="497678" cy="402031"/>
          </a:xfrm>
          <a:prstGeom prst="trapezoid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08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31058F4E-A9D3-4E07-B458-9DFA6CBA9B44}"/>
              </a:ext>
            </a:extLst>
          </p:cNvPr>
          <p:cNvGrpSpPr/>
          <p:nvPr/>
        </p:nvGrpSpPr>
        <p:grpSpPr>
          <a:xfrm>
            <a:off x="5688208" y="1268448"/>
            <a:ext cx="2953577" cy="659032"/>
            <a:chOff x="8905488" y="1728514"/>
            <a:chExt cx="2953577" cy="6590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B36C0513-48FB-4F55-9271-A6E30FBC8B0A}"/>
                </a:ext>
              </a:extLst>
            </p:cNvPr>
            <p:cNvSpPr txBox="1"/>
            <p:nvPr/>
          </p:nvSpPr>
          <p:spPr>
            <a:xfrm>
              <a:off x="8905488" y="1728514"/>
              <a:ext cx="2937088" cy="27699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200" b="1" noProof="1" smtClean="0">
                  <a:solidFill>
                    <a:schemeClr val="accent5"/>
                  </a:solidFill>
                  <a:latin typeface="Dosis ExtraLight" panose="020B0604020202020204" charset="0"/>
                </a:rPr>
                <a:t>Selenium Grid</a:t>
              </a:r>
              <a:endParaRPr lang="en-US" sz="1200" b="1" noProof="1">
                <a:solidFill>
                  <a:schemeClr val="accent5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F31F8F8B-0D25-46CE-80D9-C9BF1E83877F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46166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200" noProof="1" smtClean="0">
                  <a:solidFill>
                    <a:schemeClr val="tx1"/>
                  </a:solidFill>
                  <a:latin typeface="Dosis ExtraLight" panose="020B0604020202020204" charset="0"/>
                </a:rPr>
                <a:t>Setting a server in selenium grid to run the tests parallelly </a:t>
              </a:r>
              <a:endParaRPr lang="en-US" sz="1200" noProof="1">
                <a:solidFill>
                  <a:schemeClr val="tx1"/>
                </a:solidFill>
                <a:latin typeface="Dosis ExtraLight" panose="020B0604020202020204" charset="0"/>
              </a:endParaRPr>
            </a:p>
          </p:txBody>
        </p:sp>
      </p:grpSp>
      <p:sp>
        <p:nvSpPr>
          <p:cNvPr id="72" name="Trapezoid 71">
            <a:extLst>
              <a:ext uri="{FF2B5EF4-FFF2-40B4-BE49-F238E27FC236}">
                <a16:creationId xmlns:a16="http://schemas.microsoft.com/office/drawing/2014/main" xmlns="" id="{B0DA1869-2D1A-4DED-8BCA-F954C86D44E6}"/>
              </a:ext>
            </a:extLst>
          </p:cNvPr>
          <p:cNvSpPr/>
          <p:nvPr/>
        </p:nvSpPr>
        <p:spPr>
          <a:xfrm>
            <a:off x="6554188" y="1082871"/>
            <a:ext cx="497678" cy="402031"/>
          </a:xfrm>
          <a:prstGeom prst="trapezoi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1BB9C44D-DA68-47AE-B298-9B93A1621017}"/>
              </a:ext>
            </a:extLst>
          </p:cNvPr>
          <p:cNvGrpSpPr/>
          <p:nvPr/>
        </p:nvGrpSpPr>
        <p:grpSpPr>
          <a:xfrm>
            <a:off x="4303776" y="2086734"/>
            <a:ext cx="2971553" cy="736088"/>
            <a:chOff x="8921977" y="1658335"/>
            <a:chExt cx="2937088" cy="71764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C8FC88CE-87AF-4251-967D-C5A7A8010165}"/>
                </a:ext>
              </a:extLst>
            </p:cNvPr>
            <p:cNvSpPr txBox="1"/>
            <p:nvPr/>
          </p:nvSpPr>
          <p:spPr>
            <a:xfrm>
              <a:off x="8921977" y="1658335"/>
              <a:ext cx="2937088" cy="270058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200" b="1" noProof="1" smtClean="0">
                  <a:solidFill>
                    <a:schemeClr val="accent5"/>
                  </a:solidFill>
                  <a:latin typeface="Dosis ExtraLight" panose="020B0604020202020204" charset="0"/>
                </a:rPr>
                <a:t>Implementing</a:t>
              </a:r>
              <a:r>
                <a:rPr lang="en-US" sz="1200" b="1" noProof="1" smtClean="0">
                  <a:solidFill>
                    <a:schemeClr val="tx1"/>
                  </a:solidFill>
                  <a:latin typeface="Dosis ExtraLight" panose="020B0604020202020204" charset="0"/>
                </a:rPr>
                <a:t> </a:t>
              </a:r>
              <a:r>
                <a:rPr lang="en-US" sz="1200" b="1" noProof="1" smtClean="0">
                  <a:solidFill>
                    <a:schemeClr val="accent5"/>
                  </a:solidFill>
                  <a:latin typeface="Dosis ExtraLight" panose="020B0604020202020204" charset="0"/>
                </a:rPr>
                <a:t>Extent</a:t>
              </a:r>
              <a:r>
                <a:rPr lang="en-US" sz="1200" b="1" noProof="1" smtClean="0">
                  <a:solidFill>
                    <a:schemeClr val="tx1"/>
                  </a:solidFill>
                  <a:latin typeface="Dosis ExtraLight" panose="020B0604020202020204" charset="0"/>
                </a:rPr>
                <a:t> </a:t>
              </a:r>
              <a:r>
                <a:rPr lang="en-US" sz="1200" b="1" noProof="1" smtClean="0">
                  <a:solidFill>
                    <a:schemeClr val="accent5"/>
                  </a:solidFill>
                  <a:latin typeface="Dosis ExtraLight" panose="020B0604020202020204" charset="0"/>
                </a:rPr>
                <a:t>Reports</a:t>
              </a:r>
              <a:endParaRPr lang="en-US" sz="1200" b="1" noProof="1">
                <a:solidFill>
                  <a:schemeClr val="accent5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FAF93307-7BA7-426C-A424-EA100D5A0468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4500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1200" noProof="1" smtClean="0">
                  <a:solidFill>
                    <a:schemeClr val="tx1"/>
                  </a:solidFill>
                  <a:latin typeface="Dosis ExtraLight" panose="020B0604020202020204" charset="0"/>
                </a:rPr>
                <a:t>Using ExtentReports Library  to increase the standard of the generated reports</a:t>
              </a:r>
              <a:endParaRPr lang="en-US" sz="1200" noProof="1">
                <a:solidFill>
                  <a:schemeClr val="tx1"/>
                </a:solidFill>
                <a:latin typeface="Dosis ExtraLight" panose="020B0604020202020204" charset="0"/>
              </a:endParaRPr>
            </a:p>
          </p:txBody>
        </p:sp>
      </p:grpSp>
      <p:sp>
        <p:nvSpPr>
          <p:cNvPr id="87" name="Trapezoid 86">
            <a:extLst>
              <a:ext uri="{FF2B5EF4-FFF2-40B4-BE49-F238E27FC236}">
                <a16:creationId xmlns:a16="http://schemas.microsoft.com/office/drawing/2014/main" xmlns="" id="{EBD6F918-9E4C-4075-B804-D267C344CF7B}"/>
              </a:ext>
            </a:extLst>
          </p:cNvPr>
          <p:cNvSpPr/>
          <p:nvPr/>
        </p:nvSpPr>
        <p:spPr>
          <a:xfrm>
            <a:off x="6075707" y="1965895"/>
            <a:ext cx="503518" cy="412364"/>
          </a:xfrm>
          <a:prstGeom prst="trapezoi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7BD1C4E8-43FE-4C7A-8605-13BC73E92E15}"/>
              </a:ext>
            </a:extLst>
          </p:cNvPr>
          <p:cNvGrpSpPr/>
          <p:nvPr/>
        </p:nvGrpSpPr>
        <p:grpSpPr>
          <a:xfrm>
            <a:off x="5445613" y="3020359"/>
            <a:ext cx="2743945" cy="736155"/>
            <a:chOff x="8921977" y="1651391"/>
            <a:chExt cx="2937088" cy="73615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C032E8EC-3E85-45E7-A8A6-F3C06587234F}"/>
                </a:ext>
              </a:extLst>
            </p:cNvPr>
            <p:cNvSpPr txBox="1"/>
            <p:nvPr/>
          </p:nvSpPr>
          <p:spPr>
            <a:xfrm>
              <a:off x="8921977" y="1651391"/>
              <a:ext cx="2937088" cy="27699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200" b="1" noProof="1" smtClean="0">
                  <a:solidFill>
                    <a:schemeClr val="accent5"/>
                  </a:solidFill>
                  <a:latin typeface="Dosis ExtraLight" panose="020B0604020202020204" charset="0"/>
                </a:rPr>
                <a:t>Project</a:t>
              </a:r>
              <a:r>
                <a:rPr lang="en-US" sz="1200" b="1" noProof="1" smtClean="0">
                  <a:solidFill>
                    <a:schemeClr val="tx1"/>
                  </a:solidFill>
                  <a:latin typeface="Dosis ExtraLight" panose="020B0604020202020204" charset="0"/>
                </a:rPr>
                <a:t> </a:t>
              </a:r>
              <a:r>
                <a:rPr lang="en-US" sz="1200" b="1" noProof="1" smtClean="0">
                  <a:solidFill>
                    <a:schemeClr val="accent5"/>
                  </a:solidFill>
                  <a:latin typeface="Dosis ExtraLight" panose="020B0604020202020204" charset="0"/>
                </a:rPr>
                <a:t>structuring</a:t>
              </a:r>
              <a:endParaRPr lang="en-US" sz="1200" b="1" noProof="1">
                <a:solidFill>
                  <a:schemeClr val="accent5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65C07CBA-0B37-4C73-AB9B-6AAF54FCDB45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46166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1200" noProof="1" smtClean="0">
                  <a:solidFill>
                    <a:schemeClr val="tx1"/>
                  </a:solidFill>
                  <a:latin typeface="Dosis ExtraLight" panose="020B0604020202020204" charset="0"/>
                </a:rPr>
                <a:t>Deciding the frameworks and models to be implemented in the project</a:t>
              </a:r>
              <a:endParaRPr lang="en-US" sz="1200" noProof="1">
                <a:solidFill>
                  <a:schemeClr val="tx1"/>
                </a:solidFill>
                <a:latin typeface="Dosis ExtraLight" panose="020B0604020202020204" charset="0"/>
              </a:endParaRPr>
            </a:p>
          </p:txBody>
        </p:sp>
      </p:grpSp>
      <p:sp>
        <p:nvSpPr>
          <p:cNvPr id="92" name="Trapezoid 91">
            <a:extLst>
              <a:ext uri="{FF2B5EF4-FFF2-40B4-BE49-F238E27FC236}">
                <a16:creationId xmlns:a16="http://schemas.microsoft.com/office/drawing/2014/main" xmlns="" id="{BAF685D8-8C70-4A4F-9381-6BF3AA8D0A79}"/>
              </a:ext>
            </a:extLst>
          </p:cNvPr>
          <p:cNvSpPr/>
          <p:nvPr/>
        </p:nvSpPr>
        <p:spPr>
          <a:xfrm>
            <a:off x="6579225" y="2905219"/>
            <a:ext cx="464951" cy="402031"/>
          </a:xfrm>
          <a:prstGeom prst="trapezoi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3" name="Rectangle 2"/>
          <p:cNvSpPr/>
          <p:nvPr/>
        </p:nvSpPr>
        <p:spPr>
          <a:xfrm>
            <a:off x="7275592" y="116297"/>
            <a:ext cx="1868408" cy="702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5379720" y="116297"/>
            <a:ext cx="3733790" cy="702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>
                <a:solidFill>
                  <a:schemeClr val="accent5"/>
                </a:solidFill>
                <a:latin typeface="Staatliches" panose="020B0604020202020204" charset="0"/>
              </a:rPr>
              <a:t>WORKFLOW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EEDCAD80-709F-4E2D-8687-599B00A7885D}"/>
              </a:ext>
            </a:extLst>
          </p:cNvPr>
          <p:cNvGrpSpPr/>
          <p:nvPr/>
        </p:nvGrpSpPr>
        <p:grpSpPr>
          <a:xfrm>
            <a:off x="4599186" y="4089517"/>
            <a:ext cx="2937088" cy="920821"/>
            <a:chOff x="8921977" y="4258052"/>
            <a:chExt cx="2937088" cy="920821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xmlns="" id="{C26C66F8-2AB2-43D6-9246-69E18A8D4CDB}"/>
                </a:ext>
              </a:extLst>
            </p:cNvPr>
            <p:cNvSpPr txBox="1"/>
            <p:nvPr/>
          </p:nvSpPr>
          <p:spPr>
            <a:xfrm>
              <a:off x="8921977" y="4258052"/>
              <a:ext cx="2937088" cy="27699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200" b="1" noProof="1" smtClean="0">
                  <a:solidFill>
                    <a:schemeClr val="accent5"/>
                  </a:solidFill>
                  <a:latin typeface="Dosis ExtraLight" panose="020B0604020202020204" charset="0"/>
                </a:rPr>
                <a:t>Requirement Analysis</a:t>
              </a:r>
              <a:endParaRPr lang="en-US" sz="1200" b="1" noProof="1">
                <a:solidFill>
                  <a:schemeClr val="accent5"/>
                </a:solidFill>
                <a:latin typeface="Dosis ExtraLight" panose="020B060402020202020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xmlns="" id="{886D8A23-5ED5-412C-B4A1-7571E48BFAAA}"/>
                </a:ext>
              </a:extLst>
            </p:cNvPr>
            <p:cNvSpPr txBox="1"/>
            <p:nvPr/>
          </p:nvSpPr>
          <p:spPr>
            <a:xfrm>
              <a:off x="8929772" y="4532542"/>
              <a:ext cx="2929293" cy="646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  <a:latin typeface="Dosis ExtraLight" panose="020B0604020202020204" charset="0"/>
                </a:rPr>
                <a:t>R</a:t>
              </a:r>
              <a:r>
                <a:rPr lang="en-US" sz="1200" dirty="0" smtClean="0">
                  <a:solidFill>
                    <a:schemeClr val="tx1"/>
                  </a:solidFill>
                  <a:latin typeface="Dosis ExtraLight" panose="020B0604020202020204" charset="0"/>
                </a:rPr>
                <a:t>equirements analysis focuses </a:t>
              </a:r>
              <a:r>
                <a:rPr lang="en-US" sz="1200" dirty="0">
                  <a:solidFill>
                    <a:schemeClr val="tx1"/>
                  </a:solidFill>
                  <a:latin typeface="Dosis ExtraLight" panose="020B0604020202020204" charset="0"/>
                </a:rPr>
                <a:t>on the tasks that determine the needs or conditions to meet the new or altered product or </a:t>
              </a:r>
              <a:r>
                <a:rPr lang="en-US" sz="1200" dirty="0" smtClean="0">
                  <a:solidFill>
                    <a:schemeClr val="tx1"/>
                  </a:solidFill>
                  <a:latin typeface="Dosis ExtraLight" panose="020B0604020202020204" charset="0"/>
                </a:rPr>
                <a:t>project</a:t>
              </a:r>
              <a:endParaRPr lang="en-US" sz="1200" noProof="1">
                <a:solidFill>
                  <a:schemeClr val="tx1"/>
                </a:solidFill>
                <a:latin typeface="Dosis ExtraLight" panose="020B0604020202020204" charset="0"/>
              </a:endParaRPr>
            </a:p>
          </p:txBody>
        </p:sp>
      </p:grpSp>
      <p:sp>
        <p:nvSpPr>
          <p:cNvPr id="103" name="Trapezoid 102">
            <a:extLst>
              <a:ext uri="{FF2B5EF4-FFF2-40B4-BE49-F238E27FC236}">
                <a16:creationId xmlns:a16="http://schemas.microsoft.com/office/drawing/2014/main" xmlns="" id="{5F5DC766-AB81-4889-9504-0D98E7E461CC}"/>
              </a:ext>
            </a:extLst>
          </p:cNvPr>
          <p:cNvSpPr/>
          <p:nvPr/>
        </p:nvSpPr>
        <p:spPr>
          <a:xfrm>
            <a:off x="5947986" y="3911626"/>
            <a:ext cx="497678" cy="402031"/>
          </a:xfrm>
          <a:prstGeom prst="trapezoi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b="1" dirty="0"/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D15555"/>
      </a:accent4>
      <a:accent5>
        <a:srgbClr val="E06666"/>
      </a:accent5>
      <a:accent6>
        <a:srgbClr val="EA9999"/>
      </a:accent6>
      <a:hlink>
        <a:srgbClr val="F4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579</Words>
  <Application>Microsoft Office PowerPoint</Application>
  <PresentationFormat>On-screen Show (16:9)</PresentationFormat>
  <Paragraphs>144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Squada One</vt:lpstr>
      <vt:lpstr>Abel</vt:lpstr>
      <vt:lpstr>Arial</vt:lpstr>
      <vt:lpstr>Dosis ExtraLight</vt:lpstr>
      <vt:lpstr>Josefin Sans</vt:lpstr>
      <vt:lpstr>Tw Cen MT</vt:lpstr>
      <vt:lpstr>Fira Sans Extra Condensed Medium</vt:lpstr>
      <vt:lpstr>Staatliches</vt:lpstr>
      <vt:lpstr>Fira Sans Condensed ExtraLight</vt:lpstr>
      <vt:lpstr>Isometric Proposal by Slidesgo</vt:lpstr>
      <vt:lpstr>FINDING HOSPITALS</vt:lpstr>
      <vt:lpstr>PowerPoint Presentation</vt:lpstr>
      <vt:lpstr>01</vt:lpstr>
      <vt:lpstr>Project Description</vt:lpstr>
      <vt:lpstr>Screenshots  OF The Website</vt:lpstr>
      <vt:lpstr>Screenshots  OF The Website</vt:lpstr>
      <vt:lpstr>Screenshots  OF The Website</vt:lpstr>
      <vt:lpstr>Components used</vt:lpstr>
      <vt:lpstr>PowerPoint Presentation</vt:lpstr>
      <vt:lpstr>Test case designing</vt:lpstr>
      <vt:lpstr>Screenshots  of  Test  Case  Designs</vt:lpstr>
      <vt:lpstr>Screenshots  of  Test  Case  Designs</vt:lpstr>
      <vt:lpstr>Project  Structuring</vt:lpstr>
      <vt:lpstr>Screenshots  of  Project structure</vt:lpstr>
      <vt:lpstr>Data Driven framework</vt:lpstr>
      <vt:lpstr>Excel  Output</vt:lpstr>
      <vt:lpstr>REPORTING</vt:lpstr>
      <vt:lpstr>JENKINS</vt:lpstr>
      <vt:lpstr>SELENIUM  GRID</vt:lpstr>
      <vt:lpstr>SELENIUm GRID</vt:lpstr>
      <vt:lpstr> GITHUB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HOSPITALS</dc:title>
  <cp:lastModifiedBy>Microsoft account</cp:lastModifiedBy>
  <cp:revision>69</cp:revision>
  <dcterms:modified xsi:type="dcterms:W3CDTF">2021-03-12T11:31:34Z</dcterms:modified>
</cp:coreProperties>
</file>